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8c63b01ea84b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0a27ce9f904bc6"/>
  </p:sldMasterIdLst>
  <p:sldIdLst>
    <p:sldId xmlns:r="http://schemas.openxmlformats.org/officeDocument/2006/relationships" id="256" r:id="Rfffb51855f6844d0"/>
    <p:sldId xmlns:r="http://schemas.openxmlformats.org/officeDocument/2006/relationships" id="257" r:id="R83192b19dc504896"/>
    <p:sldId xmlns:r="http://schemas.openxmlformats.org/officeDocument/2006/relationships" id="258" r:id="Re13d48532e604fa4"/>
    <p:sldId xmlns:r="http://schemas.openxmlformats.org/officeDocument/2006/relationships" id="259" r:id="R9b5d6ab940cb40ea"/>
    <p:sldId xmlns:r="http://schemas.openxmlformats.org/officeDocument/2006/relationships" id="260" r:id="R9ae510b1fab54951"/>
    <p:sldId xmlns:r="http://schemas.openxmlformats.org/officeDocument/2006/relationships" id="261" r:id="R44d60812809448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0a27ce9f904bc6" /><Relationship Type="http://schemas.openxmlformats.org/officeDocument/2006/relationships/slide" Target="/ppt/slides/slide1.xml" Id="Rfffb51855f6844d0" /><Relationship Type="http://schemas.openxmlformats.org/officeDocument/2006/relationships/slide" Target="/ppt/slides/slide2.xml" Id="R83192b19dc504896" /><Relationship Type="http://schemas.openxmlformats.org/officeDocument/2006/relationships/slide" Target="/ppt/slides/slide3.xml" Id="Re13d48532e604fa4" /><Relationship Type="http://schemas.openxmlformats.org/officeDocument/2006/relationships/slide" Target="/ppt/slides/slide4.xml" Id="R9b5d6ab940cb40ea" /><Relationship Type="http://schemas.openxmlformats.org/officeDocument/2006/relationships/slide" Target="/ppt/slides/slide5.xml" Id="R9ae510b1fab54951" /><Relationship Type="http://schemas.openxmlformats.org/officeDocument/2006/relationships/slide" Target="/ppt/slides/slide6.xml" Id="R44d60812809448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07404f539a41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3732031664f26" /><Relationship Type="http://schemas.openxmlformats.org/officeDocument/2006/relationships/theme" Target="/ppt/slideMasters/theme/theme1.xml" Id="Rc3f541c336d647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73732031664f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0197b27a34e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a52cfc61d44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6397efb1943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f9aa1fe7f4b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5e585e1b340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bbecdf6b248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GRUE TØMMERTRANSPORT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Fossvegen 642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2330 Vallset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trondolagrue@ymail.com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998 619 572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TØMMERTRANSPORT AS</a:t>
            </a:r>
          </a:p>
        </p:txBody>
      </p:sp>
    </p:spTree>
  </p:cSld>
  <p:clrMapOvr>
    <a:masterClrMapping xmlns:a="http://schemas.openxmlformats.org/drawingml/2006/main"/>
  </p:clrMapOvr>
</p:sld>
</file>