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2746ea99f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6b864cb3a470f"/>
  </p:sldMasterIdLst>
  <p:sldIdLst>
    <p:sldId xmlns:r="http://schemas.openxmlformats.org/officeDocument/2006/relationships" id="256" r:id="R23529201d1314f8d"/>
    <p:sldId xmlns:r="http://schemas.openxmlformats.org/officeDocument/2006/relationships" id="257" r:id="R4ce8424188d64a1e"/>
    <p:sldId xmlns:r="http://schemas.openxmlformats.org/officeDocument/2006/relationships" id="258" r:id="Rff194f4c2e29445f"/>
    <p:sldId xmlns:r="http://schemas.openxmlformats.org/officeDocument/2006/relationships" id="259" r:id="Rc55b887ed9824718"/>
    <p:sldId xmlns:r="http://schemas.openxmlformats.org/officeDocument/2006/relationships" id="260" r:id="Rbfe014f230ec4fac"/>
    <p:sldId xmlns:r="http://schemas.openxmlformats.org/officeDocument/2006/relationships" id="261" r:id="R6d0f7e73f6c3468d"/>
    <p:sldId xmlns:r="http://schemas.openxmlformats.org/officeDocument/2006/relationships" id="262" r:id="R86e0be402ce7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6b864cb3a470f" /><Relationship Type="http://schemas.openxmlformats.org/officeDocument/2006/relationships/slide" Target="/ppt/slides/slide1.xml" Id="R23529201d1314f8d" /><Relationship Type="http://schemas.openxmlformats.org/officeDocument/2006/relationships/slide" Target="/ppt/slides/slide2.xml" Id="R4ce8424188d64a1e" /><Relationship Type="http://schemas.openxmlformats.org/officeDocument/2006/relationships/slide" Target="/ppt/slides/slide3.xml" Id="Rff194f4c2e29445f" /><Relationship Type="http://schemas.openxmlformats.org/officeDocument/2006/relationships/slide" Target="/ppt/slides/slide4.xml" Id="Rc55b887ed9824718" /><Relationship Type="http://schemas.openxmlformats.org/officeDocument/2006/relationships/slide" Target="/ppt/slides/slide5.xml" Id="Rbfe014f230ec4fac" /><Relationship Type="http://schemas.openxmlformats.org/officeDocument/2006/relationships/slide" Target="/ppt/slides/slide6.xml" Id="R6d0f7e73f6c3468d" /><Relationship Type="http://schemas.openxmlformats.org/officeDocument/2006/relationships/slide" Target="/ppt/slides/slide7.xml" Id="R86e0be402ce7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f8cbbb32e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77c28b484042" /><Relationship Type="http://schemas.openxmlformats.org/officeDocument/2006/relationships/theme" Target="/ppt/slideMasters/theme/theme1.xml" Id="Rcab24ff2586240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577c28b48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0da719612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034adfa0b41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8cf53edf4d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c151ed77e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4395112cf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17fae46544b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e389aa8a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TØMMERTRANSPORT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3 374 983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TROND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642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trondolagrue@ymail.com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