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fba94b974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0ad70918c4ff1"/>
  </p:sldMasterIdLst>
  <p:sldIdLst>
    <p:sldId xmlns:r="http://schemas.openxmlformats.org/officeDocument/2006/relationships" id="256" r:id="R0ba94bac896a4259"/>
    <p:sldId xmlns:r="http://schemas.openxmlformats.org/officeDocument/2006/relationships" id="257" r:id="Rdae2573fefc74746"/>
    <p:sldId xmlns:r="http://schemas.openxmlformats.org/officeDocument/2006/relationships" id="258" r:id="R2e5189f788c545e2"/>
    <p:sldId xmlns:r="http://schemas.openxmlformats.org/officeDocument/2006/relationships" id="259" r:id="R00051c3689c44f1a"/>
    <p:sldId xmlns:r="http://schemas.openxmlformats.org/officeDocument/2006/relationships" id="260" r:id="R6983fcd1701149c3"/>
    <p:sldId xmlns:r="http://schemas.openxmlformats.org/officeDocument/2006/relationships" id="261" r:id="Rd9988e3d23ac4d4e"/>
    <p:sldId xmlns:r="http://schemas.openxmlformats.org/officeDocument/2006/relationships" id="262" r:id="Rfa471522439940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0ad70918c4ff1" /><Relationship Type="http://schemas.openxmlformats.org/officeDocument/2006/relationships/slide" Target="/ppt/slides/slide1.xml" Id="R0ba94bac896a4259" /><Relationship Type="http://schemas.openxmlformats.org/officeDocument/2006/relationships/slide" Target="/ppt/slides/slide2.xml" Id="Rdae2573fefc74746" /><Relationship Type="http://schemas.openxmlformats.org/officeDocument/2006/relationships/slide" Target="/ppt/slides/slide3.xml" Id="R2e5189f788c545e2" /><Relationship Type="http://schemas.openxmlformats.org/officeDocument/2006/relationships/slide" Target="/ppt/slides/slide4.xml" Id="R00051c3689c44f1a" /><Relationship Type="http://schemas.openxmlformats.org/officeDocument/2006/relationships/slide" Target="/ppt/slides/slide5.xml" Id="R6983fcd1701149c3" /><Relationship Type="http://schemas.openxmlformats.org/officeDocument/2006/relationships/slide" Target="/ppt/slides/slide6.xml" Id="Rd9988e3d23ac4d4e" /><Relationship Type="http://schemas.openxmlformats.org/officeDocument/2006/relationships/slide" Target="/ppt/slides/slide7.xml" Id="Rfa471522439940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15a229de742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bff53b3534a48" /><Relationship Type="http://schemas.openxmlformats.org/officeDocument/2006/relationships/theme" Target="/ppt/slideMasters/theme/theme1.xml" Id="Rc918bc7c1df440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8bff53b353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794ffc13e48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9934ef98b45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af0999a3d47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8e1bf378e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cea7a3154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db522b73945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e6ed7b399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 VESTROM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6 996 889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VESTROM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Vestsidevegen 359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998 678 560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