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282e9e3a2d47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ef23f42a0c4171"/>
  </p:sldMasterIdLst>
  <p:sldIdLst>
    <p:sldId xmlns:r="http://schemas.openxmlformats.org/officeDocument/2006/relationships" id="256" r:id="Rbfa18db640e74905"/>
    <p:sldId xmlns:r="http://schemas.openxmlformats.org/officeDocument/2006/relationships" id="257" r:id="Rcfff72a6f6884ec2"/>
    <p:sldId xmlns:r="http://schemas.openxmlformats.org/officeDocument/2006/relationships" id="258" r:id="R4dbf2663e6fb43a6"/>
    <p:sldId xmlns:r="http://schemas.openxmlformats.org/officeDocument/2006/relationships" id="259" r:id="R97abdb23f4984663"/>
    <p:sldId xmlns:r="http://schemas.openxmlformats.org/officeDocument/2006/relationships" id="260" r:id="R6a8f3e6364c14a03"/>
    <p:sldId xmlns:r="http://schemas.openxmlformats.org/officeDocument/2006/relationships" id="261" r:id="R48df7c2bbd24429e"/>
    <p:sldId xmlns:r="http://schemas.openxmlformats.org/officeDocument/2006/relationships" id="262" r:id="R65c88de40ff14e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ef23f42a0c4171" /><Relationship Type="http://schemas.openxmlformats.org/officeDocument/2006/relationships/slide" Target="/ppt/slides/slide1.xml" Id="Rbfa18db640e74905" /><Relationship Type="http://schemas.openxmlformats.org/officeDocument/2006/relationships/slide" Target="/ppt/slides/slide2.xml" Id="Rcfff72a6f6884ec2" /><Relationship Type="http://schemas.openxmlformats.org/officeDocument/2006/relationships/slide" Target="/ppt/slides/slide3.xml" Id="R4dbf2663e6fb43a6" /><Relationship Type="http://schemas.openxmlformats.org/officeDocument/2006/relationships/slide" Target="/ppt/slides/slide4.xml" Id="R97abdb23f4984663" /><Relationship Type="http://schemas.openxmlformats.org/officeDocument/2006/relationships/slide" Target="/ppt/slides/slide5.xml" Id="R6a8f3e6364c14a03" /><Relationship Type="http://schemas.openxmlformats.org/officeDocument/2006/relationships/slide" Target="/ppt/slides/slide6.xml" Id="R48df7c2bbd24429e" /><Relationship Type="http://schemas.openxmlformats.org/officeDocument/2006/relationships/slide" Target="/ppt/slides/slide7.xml" Id="R65c88de40ff14e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dd12609c0049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850b3707746eb" /><Relationship Type="http://schemas.openxmlformats.org/officeDocument/2006/relationships/theme" Target="/ppt/slideMasters/theme/theme1.xml" Id="Ra966a0907c084c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6850b3707746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f3dd1e75c4e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dd811307343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13d7bd46b49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ebc5e73924d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0cf11c5a140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db17bd8e541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85bbf03334d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TOWIL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TOWIL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4 205 139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28 651 012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28 674 015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WILBERG TOVE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Svaneveien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998 718 139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