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8f99f479834e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10be7a86db40f2"/>
  </p:sldMasterIdLst>
  <p:sldIdLst>
    <p:sldId xmlns:r="http://schemas.openxmlformats.org/officeDocument/2006/relationships" id="256" r:id="R338577c6fbc84637"/>
    <p:sldId xmlns:r="http://schemas.openxmlformats.org/officeDocument/2006/relationships" id="257" r:id="Rc7a36414661848f2"/>
    <p:sldId xmlns:r="http://schemas.openxmlformats.org/officeDocument/2006/relationships" id="258" r:id="Rc95d92635d3f436f"/>
    <p:sldId xmlns:r="http://schemas.openxmlformats.org/officeDocument/2006/relationships" id="259" r:id="R8a99aac6c7ee4b94"/>
    <p:sldId xmlns:r="http://schemas.openxmlformats.org/officeDocument/2006/relationships" id="260" r:id="R0a7615f7c0884523"/>
    <p:sldId xmlns:r="http://schemas.openxmlformats.org/officeDocument/2006/relationships" id="261" r:id="R54389d73b7fc41fd"/>
    <p:sldId xmlns:r="http://schemas.openxmlformats.org/officeDocument/2006/relationships" id="262" r:id="R6ba396cb80f64a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0be7a86db40f2" /><Relationship Type="http://schemas.openxmlformats.org/officeDocument/2006/relationships/slide" Target="/ppt/slides/slide1.xml" Id="R338577c6fbc84637" /><Relationship Type="http://schemas.openxmlformats.org/officeDocument/2006/relationships/slide" Target="/ppt/slides/slide2.xml" Id="Rc7a36414661848f2" /><Relationship Type="http://schemas.openxmlformats.org/officeDocument/2006/relationships/slide" Target="/ppt/slides/slide3.xml" Id="Rc95d92635d3f436f" /><Relationship Type="http://schemas.openxmlformats.org/officeDocument/2006/relationships/slide" Target="/ppt/slides/slide4.xml" Id="R8a99aac6c7ee4b94" /><Relationship Type="http://schemas.openxmlformats.org/officeDocument/2006/relationships/slide" Target="/ppt/slides/slide5.xml" Id="R0a7615f7c0884523" /><Relationship Type="http://schemas.openxmlformats.org/officeDocument/2006/relationships/slide" Target="/ppt/slides/slide6.xml" Id="R54389d73b7fc41fd" /><Relationship Type="http://schemas.openxmlformats.org/officeDocument/2006/relationships/slide" Target="/ppt/slides/slide7.xml" Id="R6ba396cb80f64a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c9fd628de44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1b3524e48417e" /><Relationship Type="http://schemas.openxmlformats.org/officeDocument/2006/relationships/theme" Target="/ppt/slideMasters/theme/theme1.xml" Id="R63b9bdaf231a47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71b3524e48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961478e6542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65c9c07de4b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5f67a5ae940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5b7a8153845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f15f4ec9940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36f0ec69745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27870468041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2BERG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220 278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715 031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BERGERUD TOM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Myrerveien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tbergeru@online.no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998 763 320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