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2271f95a3645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4c0f643fc44474"/>
  </p:sldMasterIdLst>
  <p:sldIdLst>
    <p:sldId xmlns:r="http://schemas.openxmlformats.org/officeDocument/2006/relationships" id="256" r:id="R93a16b89a175449b"/>
    <p:sldId xmlns:r="http://schemas.openxmlformats.org/officeDocument/2006/relationships" id="257" r:id="R8ee64c381ccb4b63"/>
    <p:sldId xmlns:r="http://schemas.openxmlformats.org/officeDocument/2006/relationships" id="258" r:id="R1b931cdacdd94bf1"/>
    <p:sldId xmlns:r="http://schemas.openxmlformats.org/officeDocument/2006/relationships" id="259" r:id="Rcf5a797906b94bf9"/>
    <p:sldId xmlns:r="http://schemas.openxmlformats.org/officeDocument/2006/relationships" id="260" r:id="R2da7564d43364409"/>
    <p:sldId xmlns:r="http://schemas.openxmlformats.org/officeDocument/2006/relationships" id="261" r:id="R83d760a56d3c41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4c0f643fc44474" /><Relationship Type="http://schemas.openxmlformats.org/officeDocument/2006/relationships/slide" Target="/ppt/slides/slide1.xml" Id="R93a16b89a175449b" /><Relationship Type="http://schemas.openxmlformats.org/officeDocument/2006/relationships/slide" Target="/ppt/slides/slide2.xml" Id="R8ee64c381ccb4b63" /><Relationship Type="http://schemas.openxmlformats.org/officeDocument/2006/relationships/slide" Target="/ppt/slides/slide3.xml" Id="R1b931cdacdd94bf1" /><Relationship Type="http://schemas.openxmlformats.org/officeDocument/2006/relationships/slide" Target="/ppt/slides/slide4.xml" Id="Rcf5a797906b94bf9" /><Relationship Type="http://schemas.openxmlformats.org/officeDocument/2006/relationships/slide" Target="/ppt/slides/slide5.xml" Id="R2da7564d43364409" /><Relationship Type="http://schemas.openxmlformats.org/officeDocument/2006/relationships/slide" Target="/ppt/slides/slide6.xml" Id="R83d760a56d3c41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48466341ae42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ae78d52c54ce5" /><Relationship Type="http://schemas.openxmlformats.org/officeDocument/2006/relationships/theme" Target="/ppt/slideMasters/theme/theme1.xml" Id="R13f5b88cc80b4b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6ae78d52c54c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4a134b58249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a5346724b4c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d8428b7d74e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e20f92bff4e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5a680a6554e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9f73adb8143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NIZA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Øverlands vei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998 802 482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