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197b462e3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672bf0b2948fc"/>
  </p:sldMasterIdLst>
  <p:sldIdLst>
    <p:sldId xmlns:r="http://schemas.openxmlformats.org/officeDocument/2006/relationships" id="256" r:id="Rce340995e02849fe"/>
    <p:sldId xmlns:r="http://schemas.openxmlformats.org/officeDocument/2006/relationships" id="257" r:id="Rd1d1982378a34c0f"/>
    <p:sldId xmlns:r="http://schemas.openxmlformats.org/officeDocument/2006/relationships" id="258" r:id="Rebfee9467b6e475a"/>
    <p:sldId xmlns:r="http://schemas.openxmlformats.org/officeDocument/2006/relationships" id="259" r:id="R036b5cb364334ec8"/>
    <p:sldId xmlns:r="http://schemas.openxmlformats.org/officeDocument/2006/relationships" id="260" r:id="R2682c5703a914e4e"/>
    <p:sldId xmlns:r="http://schemas.openxmlformats.org/officeDocument/2006/relationships" id="261" r:id="Ra2c8355aaf24476f"/>
    <p:sldId xmlns:r="http://schemas.openxmlformats.org/officeDocument/2006/relationships" id="262" r:id="R266529f35060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672bf0b2948fc" /><Relationship Type="http://schemas.openxmlformats.org/officeDocument/2006/relationships/slide" Target="/ppt/slides/slide1.xml" Id="Rce340995e02849fe" /><Relationship Type="http://schemas.openxmlformats.org/officeDocument/2006/relationships/slide" Target="/ppt/slides/slide2.xml" Id="Rd1d1982378a34c0f" /><Relationship Type="http://schemas.openxmlformats.org/officeDocument/2006/relationships/slide" Target="/ppt/slides/slide3.xml" Id="Rebfee9467b6e475a" /><Relationship Type="http://schemas.openxmlformats.org/officeDocument/2006/relationships/slide" Target="/ppt/slides/slide4.xml" Id="R036b5cb364334ec8" /><Relationship Type="http://schemas.openxmlformats.org/officeDocument/2006/relationships/slide" Target="/ppt/slides/slide5.xml" Id="R2682c5703a914e4e" /><Relationship Type="http://schemas.openxmlformats.org/officeDocument/2006/relationships/slide" Target="/ppt/slides/slide6.xml" Id="Ra2c8355aaf24476f" /><Relationship Type="http://schemas.openxmlformats.org/officeDocument/2006/relationships/slide" Target="/ppt/slides/slide7.xml" Id="R266529f35060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c3befcf20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798c4e6424ce4" /><Relationship Type="http://schemas.openxmlformats.org/officeDocument/2006/relationships/theme" Target="/ppt/slideMasters/theme/theme1.xml" Id="R17e862fc3ae0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798c4e642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57d088f9040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f5d6c62e9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2337e24ac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7345d8008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b4b81339143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a833f1137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57b961193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NIZA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NIZA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484 960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3 260 850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35 992 142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36 224 454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EDBO ANDERS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Øverlands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