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67c5e9fa7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d8d8fd0f445c1"/>
  </p:sldMasterIdLst>
  <p:sldIdLst>
    <p:sldId xmlns:r="http://schemas.openxmlformats.org/officeDocument/2006/relationships" id="256" r:id="R8b412fbc99eb4917"/>
    <p:sldId xmlns:r="http://schemas.openxmlformats.org/officeDocument/2006/relationships" id="257" r:id="Ra9d86140376c436b"/>
    <p:sldId xmlns:r="http://schemas.openxmlformats.org/officeDocument/2006/relationships" id="258" r:id="R5993c61e20d548d3"/>
    <p:sldId xmlns:r="http://schemas.openxmlformats.org/officeDocument/2006/relationships" id="259" r:id="R43afada396e54171"/>
    <p:sldId xmlns:r="http://schemas.openxmlformats.org/officeDocument/2006/relationships" id="260" r:id="R2226409bda234286"/>
    <p:sldId xmlns:r="http://schemas.openxmlformats.org/officeDocument/2006/relationships" id="261" r:id="R8495f619d7a9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d8d8fd0f445c1" /><Relationship Type="http://schemas.openxmlformats.org/officeDocument/2006/relationships/slide" Target="/ppt/slides/slide1.xml" Id="R8b412fbc99eb4917" /><Relationship Type="http://schemas.openxmlformats.org/officeDocument/2006/relationships/slide" Target="/ppt/slides/slide2.xml" Id="Ra9d86140376c436b" /><Relationship Type="http://schemas.openxmlformats.org/officeDocument/2006/relationships/slide" Target="/ppt/slides/slide3.xml" Id="R5993c61e20d548d3" /><Relationship Type="http://schemas.openxmlformats.org/officeDocument/2006/relationships/slide" Target="/ppt/slides/slide4.xml" Id="R43afada396e54171" /><Relationship Type="http://schemas.openxmlformats.org/officeDocument/2006/relationships/slide" Target="/ppt/slides/slide5.xml" Id="R2226409bda234286" /><Relationship Type="http://schemas.openxmlformats.org/officeDocument/2006/relationships/slide" Target="/ppt/slides/slide6.xml" Id="R8495f619d7a9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42537af79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b86b70522481b" /><Relationship Type="http://schemas.openxmlformats.org/officeDocument/2006/relationships/theme" Target="/ppt/slideMasters/theme/theme1.xml" Id="Rc4195ffd5f4e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b86b7052248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82b0eddae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ea6a560d3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7db4f49bd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c1f200e51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3ff3dd454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386bc2d3c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