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c7921f494e48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9d6fc1de8b4262"/>
  </p:sldMasterIdLst>
  <p:sldIdLst>
    <p:sldId xmlns:r="http://schemas.openxmlformats.org/officeDocument/2006/relationships" id="256" r:id="R86ba0bdaf9e4454f"/>
    <p:sldId xmlns:r="http://schemas.openxmlformats.org/officeDocument/2006/relationships" id="257" r:id="R5e4025e9eb974140"/>
    <p:sldId xmlns:r="http://schemas.openxmlformats.org/officeDocument/2006/relationships" id="258" r:id="Rb5f18c26537a48f0"/>
    <p:sldId xmlns:r="http://schemas.openxmlformats.org/officeDocument/2006/relationships" id="259" r:id="R3995bdfec1104c1b"/>
    <p:sldId xmlns:r="http://schemas.openxmlformats.org/officeDocument/2006/relationships" id="260" r:id="R28d622d30f2f4d4a"/>
    <p:sldId xmlns:r="http://schemas.openxmlformats.org/officeDocument/2006/relationships" id="261" r:id="R29adf3f78f84444b"/>
    <p:sldId xmlns:r="http://schemas.openxmlformats.org/officeDocument/2006/relationships" id="262" r:id="R1c16c57430e644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9d6fc1de8b4262" /><Relationship Type="http://schemas.openxmlformats.org/officeDocument/2006/relationships/slide" Target="/ppt/slides/slide1.xml" Id="R86ba0bdaf9e4454f" /><Relationship Type="http://schemas.openxmlformats.org/officeDocument/2006/relationships/slide" Target="/ppt/slides/slide2.xml" Id="R5e4025e9eb974140" /><Relationship Type="http://schemas.openxmlformats.org/officeDocument/2006/relationships/slide" Target="/ppt/slides/slide3.xml" Id="Rb5f18c26537a48f0" /><Relationship Type="http://schemas.openxmlformats.org/officeDocument/2006/relationships/slide" Target="/ppt/slides/slide4.xml" Id="R3995bdfec1104c1b" /><Relationship Type="http://schemas.openxmlformats.org/officeDocument/2006/relationships/slide" Target="/ppt/slides/slide5.xml" Id="R28d622d30f2f4d4a" /><Relationship Type="http://schemas.openxmlformats.org/officeDocument/2006/relationships/slide" Target="/ppt/slides/slide6.xml" Id="R29adf3f78f84444b" /><Relationship Type="http://schemas.openxmlformats.org/officeDocument/2006/relationships/slide" Target="/ppt/slides/slide7.xml" Id="R1c16c57430e644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6b651ec6943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83dc6588947e0" /><Relationship Type="http://schemas.openxmlformats.org/officeDocument/2006/relationships/theme" Target="/ppt/slideMasters/theme/theme1.xml" Id="R46aeabb88c2348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c83dc6588947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9b22aa8394a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84422fc9e48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ef11fa8a641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b1c7e93b84f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35151724045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a2029cccd45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7c52eed8b47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JAJOIN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JAJOIN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12 076 725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31 848 968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31 848 968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INGE RYGG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998 819 873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