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f2147f2b4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1ac0355524b0d"/>
  </p:sldMasterIdLst>
  <p:sldIdLst>
    <p:sldId xmlns:r="http://schemas.openxmlformats.org/officeDocument/2006/relationships" id="256" r:id="R13117388998a4227"/>
    <p:sldId xmlns:r="http://schemas.openxmlformats.org/officeDocument/2006/relationships" id="257" r:id="R4f350bc90e99449d"/>
    <p:sldId xmlns:r="http://schemas.openxmlformats.org/officeDocument/2006/relationships" id="258" r:id="R0bad851e253448b1"/>
    <p:sldId xmlns:r="http://schemas.openxmlformats.org/officeDocument/2006/relationships" id="259" r:id="R005070662ad94eef"/>
    <p:sldId xmlns:r="http://schemas.openxmlformats.org/officeDocument/2006/relationships" id="260" r:id="R6b7f7def2bdf4d27"/>
    <p:sldId xmlns:r="http://schemas.openxmlformats.org/officeDocument/2006/relationships" id="261" r:id="Rd60bb8dc73a04865"/>
    <p:sldId xmlns:r="http://schemas.openxmlformats.org/officeDocument/2006/relationships" id="262" r:id="R9f77a028d867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1ac0355524b0d" /><Relationship Type="http://schemas.openxmlformats.org/officeDocument/2006/relationships/slide" Target="/ppt/slides/slide1.xml" Id="R13117388998a4227" /><Relationship Type="http://schemas.openxmlformats.org/officeDocument/2006/relationships/slide" Target="/ppt/slides/slide2.xml" Id="R4f350bc90e99449d" /><Relationship Type="http://schemas.openxmlformats.org/officeDocument/2006/relationships/slide" Target="/ppt/slides/slide3.xml" Id="R0bad851e253448b1" /><Relationship Type="http://schemas.openxmlformats.org/officeDocument/2006/relationships/slide" Target="/ppt/slides/slide4.xml" Id="R005070662ad94eef" /><Relationship Type="http://schemas.openxmlformats.org/officeDocument/2006/relationships/slide" Target="/ppt/slides/slide5.xml" Id="R6b7f7def2bdf4d27" /><Relationship Type="http://schemas.openxmlformats.org/officeDocument/2006/relationships/slide" Target="/ppt/slides/slide6.xml" Id="Rd60bb8dc73a04865" /><Relationship Type="http://schemas.openxmlformats.org/officeDocument/2006/relationships/slide" Target="/ppt/slides/slide7.xml" Id="R9f77a028d867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36f68dbba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f2612c374085" /><Relationship Type="http://schemas.openxmlformats.org/officeDocument/2006/relationships/theme" Target="/ppt/slideMasters/theme/theme1.xml" Id="R0b85344f949a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4f2612c37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bb42ed94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ae7dea41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825aa52c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22f53410b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a74e37d2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3296fc19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c9dba365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