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8b6fb3d9c54d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9ff55112c3454e"/>
  </p:sldMasterIdLst>
  <p:sldIdLst>
    <p:sldId xmlns:r="http://schemas.openxmlformats.org/officeDocument/2006/relationships" id="256" r:id="R5689e6bde8b54efc"/>
    <p:sldId xmlns:r="http://schemas.openxmlformats.org/officeDocument/2006/relationships" id="257" r:id="R4f8c395d19594e89"/>
    <p:sldId xmlns:r="http://schemas.openxmlformats.org/officeDocument/2006/relationships" id="258" r:id="R157d8ebd40644911"/>
    <p:sldId xmlns:r="http://schemas.openxmlformats.org/officeDocument/2006/relationships" id="259" r:id="R04cfaa45e8da4561"/>
    <p:sldId xmlns:r="http://schemas.openxmlformats.org/officeDocument/2006/relationships" id="260" r:id="Rc10d5032b4a84a68"/>
    <p:sldId xmlns:r="http://schemas.openxmlformats.org/officeDocument/2006/relationships" id="261" r:id="Re8a7f463886f4638"/>
    <p:sldId xmlns:r="http://schemas.openxmlformats.org/officeDocument/2006/relationships" id="262" r:id="R7c04bd43a1e846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ff55112c3454e" /><Relationship Type="http://schemas.openxmlformats.org/officeDocument/2006/relationships/slide" Target="/ppt/slides/slide1.xml" Id="R5689e6bde8b54efc" /><Relationship Type="http://schemas.openxmlformats.org/officeDocument/2006/relationships/slide" Target="/ppt/slides/slide2.xml" Id="R4f8c395d19594e89" /><Relationship Type="http://schemas.openxmlformats.org/officeDocument/2006/relationships/slide" Target="/ppt/slides/slide3.xml" Id="R157d8ebd40644911" /><Relationship Type="http://schemas.openxmlformats.org/officeDocument/2006/relationships/slide" Target="/ppt/slides/slide4.xml" Id="R04cfaa45e8da4561" /><Relationship Type="http://schemas.openxmlformats.org/officeDocument/2006/relationships/slide" Target="/ppt/slides/slide5.xml" Id="Rc10d5032b4a84a68" /><Relationship Type="http://schemas.openxmlformats.org/officeDocument/2006/relationships/slide" Target="/ppt/slides/slide6.xml" Id="Re8a7f463886f4638" /><Relationship Type="http://schemas.openxmlformats.org/officeDocument/2006/relationships/slide" Target="/ppt/slides/slide7.xml" Id="R7c04bd43a1e846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05e2243d640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0e639c8554f5f" /><Relationship Type="http://schemas.openxmlformats.org/officeDocument/2006/relationships/theme" Target="/ppt/slideMasters/theme/theme1.xml" Id="R690531f0761a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0e639c855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6ba93a47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4ef42d8c7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6479de252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8023bc7e8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efd4ee7e945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66d9d7b4c4b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b88f5255c41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