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8fa6b848c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62d95888564e8b"/>
  </p:sldMasterIdLst>
  <p:sldIdLst>
    <p:sldId xmlns:r="http://schemas.openxmlformats.org/officeDocument/2006/relationships" id="256" r:id="R600331afea9841f6"/>
    <p:sldId xmlns:r="http://schemas.openxmlformats.org/officeDocument/2006/relationships" id="257" r:id="Rf9fa4f326a1246fa"/>
    <p:sldId xmlns:r="http://schemas.openxmlformats.org/officeDocument/2006/relationships" id="258" r:id="R132c1479ef2c4318"/>
    <p:sldId xmlns:r="http://schemas.openxmlformats.org/officeDocument/2006/relationships" id="259" r:id="Rd85ef009c4364673"/>
    <p:sldId xmlns:r="http://schemas.openxmlformats.org/officeDocument/2006/relationships" id="260" r:id="R7a525a5b411d48c9"/>
    <p:sldId xmlns:r="http://schemas.openxmlformats.org/officeDocument/2006/relationships" id="261" r:id="R9152e2fb0ea2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2d95888564e8b" /><Relationship Type="http://schemas.openxmlformats.org/officeDocument/2006/relationships/slide" Target="/ppt/slides/slide1.xml" Id="R600331afea9841f6" /><Relationship Type="http://schemas.openxmlformats.org/officeDocument/2006/relationships/slide" Target="/ppt/slides/slide2.xml" Id="Rf9fa4f326a1246fa" /><Relationship Type="http://schemas.openxmlformats.org/officeDocument/2006/relationships/slide" Target="/ppt/slides/slide3.xml" Id="R132c1479ef2c4318" /><Relationship Type="http://schemas.openxmlformats.org/officeDocument/2006/relationships/slide" Target="/ppt/slides/slide4.xml" Id="Rd85ef009c4364673" /><Relationship Type="http://schemas.openxmlformats.org/officeDocument/2006/relationships/slide" Target="/ppt/slides/slide5.xml" Id="R7a525a5b411d48c9" /><Relationship Type="http://schemas.openxmlformats.org/officeDocument/2006/relationships/slide" Target="/ppt/slides/slide6.xml" Id="R9152e2fb0ea2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2de5313d243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b4818b5064a63" /><Relationship Type="http://schemas.openxmlformats.org/officeDocument/2006/relationships/theme" Target="/ppt/slideMasters/theme/theme1.xml" Id="R5995d1c4493946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b4818b506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4e30eecf843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3ec4df667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cf99c8e1b45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69389d5724d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c653b505d41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ca4dcee40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998 946 239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