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bd1166d95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6e0d987b64464"/>
  </p:sldMasterIdLst>
  <p:sldIdLst>
    <p:sldId xmlns:r="http://schemas.openxmlformats.org/officeDocument/2006/relationships" id="256" r:id="R99038b1eaa394c37"/>
    <p:sldId xmlns:r="http://schemas.openxmlformats.org/officeDocument/2006/relationships" id="257" r:id="R255d379ca92f4715"/>
    <p:sldId xmlns:r="http://schemas.openxmlformats.org/officeDocument/2006/relationships" id="258" r:id="R1ff4766312ce4cc9"/>
    <p:sldId xmlns:r="http://schemas.openxmlformats.org/officeDocument/2006/relationships" id="259" r:id="Rc08da78f31354f8e"/>
    <p:sldId xmlns:r="http://schemas.openxmlformats.org/officeDocument/2006/relationships" id="260" r:id="R713f79a9d2354b6a"/>
    <p:sldId xmlns:r="http://schemas.openxmlformats.org/officeDocument/2006/relationships" id="261" r:id="R3fe0f8b04ac64b90"/>
    <p:sldId xmlns:r="http://schemas.openxmlformats.org/officeDocument/2006/relationships" id="262" r:id="R310960128fe5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6e0d987b64464" /><Relationship Type="http://schemas.openxmlformats.org/officeDocument/2006/relationships/slide" Target="/ppt/slides/slide1.xml" Id="R99038b1eaa394c37" /><Relationship Type="http://schemas.openxmlformats.org/officeDocument/2006/relationships/slide" Target="/ppt/slides/slide2.xml" Id="R255d379ca92f4715" /><Relationship Type="http://schemas.openxmlformats.org/officeDocument/2006/relationships/slide" Target="/ppt/slides/slide3.xml" Id="R1ff4766312ce4cc9" /><Relationship Type="http://schemas.openxmlformats.org/officeDocument/2006/relationships/slide" Target="/ppt/slides/slide4.xml" Id="Rc08da78f31354f8e" /><Relationship Type="http://schemas.openxmlformats.org/officeDocument/2006/relationships/slide" Target="/ppt/slides/slide5.xml" Id="R713f79a9d2354b6a" /><Relationship Type="http://schemas.openxmlformats.org/officeDocument/2006/relationships/slide" Target="/ppt/slides/slide6.xml" Id="R3fe0f8b04ac64b90" /><Relationship Type="http://schemas.openxmlformats.org/officeDocument/2006/relationships/slide" Target="/ppt/slides/slide7.xml" Id="R310960128fe5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053848664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ac0821ad341d5" /><Relationship Type="http://schemas.openxmlformats.org/officeDocument/2006/relationships/theme" Target="/ppt/slideMasters/theme/theme1.xml" Id="Rd8dba28c2c81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ac0821ad3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f75d3a7cd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0e2d99059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dc6ba94848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14edf4dd4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33310d770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606c4402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14a9fc053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JOHANNES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