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842dd27df3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fdcdbb79c441a"/>
  </p:sldMasterIdLst>
  <p:sldIdLst>
    <p:sldId xmlns:r="http://schemas.openxmlformats.org/officeDocument/2006/relationships" id="256" r:id="R293507aee8734312"/>
    <p:sldId xmlns:r="http://schemas.openxmlformats.org/officeDocument/2006/relationships" id="257" r:id="R6158d78ac0cf474e"/>
    <p:sldId xmlns:r="http://schemas.openxmlformats.org/officeDocument/2006/relationships" id="258" r:id="R107afed391a045ac"/>
    <p:sldId xmlns:r="http://schemas.openxmlformats.org/officeDocument/2006/relationships" id="259" r:id="Rbe30ddb9165a497f"/>
    <p:sldId xmlns:r="http://schemas.openxmlformats.org/officeDocument/2006/relationships" id="260" r:id="Rb1c00b5b9f5247be"/>
    <p:sldId xmlns:r="http://schemas.openxmlformats.org/officeDocument/2006/relationships" id="261" r:id="R602ec783c944447f"/>
    <p:sldId xmlns:r="http://schemas.openxmlformats.org/officeDocument/2006/relationships" id="262" r:id="R46583c13311944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fdcdbb79c441a" /><Relationship Type="http://schemas.openxmlformats.org/officeDocument/2006/relationships/slide" Target="/ppt/slides/slide1.xml" Id="R293507aee8734312" /><Relationship Type="http://schemas.openxmlformats.org/officeDocument/2006/relationships/slide" Target="/ppt/slides/slide2.xml" Id="R6158d78ac0cf474e" /><Relationship Type="http://schemas.openxmlformats.org/officeDocument/2006/relationships/slide" Target="/ppt/slides/slide3.xml" Id="R107afed391a045ac" /><Relationship Type="http://schemas.openxmlformats.org/officeDocument/2006/relationships/slide" Target="/ppt/slides/slide4.xml" Id="Rbe30ddb9165a497f" /><Relationship Type="http://schemas.openxmlformats.org/officeDocument/2006/relationships/slide" Target="/ppt/slides/slide5.xml" Id="Rb1c00b5b9f5247be" /><Relationship Type="http://schemas.openxmlformats.org/officeDocument/2006/relationships/slide" Target="/ppt/slides/slide6.xml" Id="R602ec783c944447f" /><Relationship Type="http://schemas.openxmlformats.org/officeDocument/2006/relationships/slide" Target="/ppt/slides/slide7.xml" Id="R46583c13311944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0a8bcf15d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059e3c52245ca" /><Relationship Type="http://schemas.openxmlformats.org/officeDocument/2006/relationships/theme" Target="/ppt/slideMasters/theme/theme1.xml" Id="Rd3a611c41ed8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0059e3c52245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5e1e77ce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146cf4cb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e18665e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b5cdc231d47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5d8860934d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4e9038d694a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cdd16ebc0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ADVICE INNLANDET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INNLANDET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5 803 970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1 663 156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3 298 601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ADVICE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2380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post@adviceinnlandet.no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999 039 715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ADVICE INNLANDET AS</a:t>
            </a:r>
          </a:p>
        </p:txBody>
      </p:sp>
    </p:spTree>
  </p:cSld>
  <p:clrMapOvr>
    <a:masterClrMapping xmlns:a="http://schemas.openxmlformats.org/drawingml/2006/main"/>
  </p:clrMapOvr>
</p:sld>
</file>