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343c19e9e54f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7a29db73684c49"/>
  </p:sldMasterIdLst>
  <p:sldIdLst>
    <p:sldId xmlns:r="http://schemas.openxmlformats.org/officeDocument/2006/relationships" id="256" r:id="R80612e281f8c43e3"/>
    <p:sldId xmlns:r="http://schemas.openxmlformats.org/officeDocument/2006/relationships" id="257" r:id="Rfb77d59761374f35"/>
    <p:sldId xmlns:r="http://schemas.openxmlformats.org/officeDocument/2006/relationships" id="258" r:id="Rf4cd16842f5e435a"/>
    <p:sldId xmlns:r="http://schemas.openxmlformats.org/officeDocument/2006/relationships" id="259" r:id="R3c34e39326d84dfc"/>
    <p:sldId xmlns:r="http://schemas.openxmlformats.org/officeDocument/2006/relationships" id="260" r:id="R974b081d7a0b4ae6"/>
    <p:sldId xmlns:r="http://schemas.openxmlformats.org/officeDocument/2006/relationships" id="261" r:id="Rf2363192367c4aff"/>
    <p:sldId xmlns:r="http://schemas.openxmlformats.org/officeDocument/2006/relationships" id="262" r:id="Rd4c7827d6a544f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7a29db73684c49" /><Relationship Type="http://schemas.openxmlformats.org/officeDocument/2006/relationships/slide" Target="/ppt/slides/slide1.xml" Id="R80612e281f8c43e3" /><Relationship Type="http://schemas.openxmlformats.org/officeDocument/2006/relationships/slide" Target="/ppt/slides/slide2.xml" Id="Rfb77d59761374f35" /><Relationship Type="http://schemas.openxmlformats.org/officeDocument/2006/relationships/slide" Target="/ppt/slides/slide3.xml" Id="Rf4cd16842f5e435a" /><Relationship Type="http://schemas.openxmlformats.org/officeDocument/2006/relationships/slide" Target="/ppt/slides/slide4.xml" Id="R3c34e39326d84dfc" /><Relationship Type="http://schemas.openxmlformats.org/officeDocument/2006/relationships/slide" Target="/ppt/slides/slide5.xml" Id="R974b081d7a0b4ae6" /><Relationship Type="http://schemas.openxmlformats.org/officeDocument/2006/relationships/slide" Target="/ppt/slides/slide6.xml" Id="Rf2363192367c4aff" /><Relationship Type="http://schemas.openxmlformats.org/officeDocument/2006/relationships/slide" Target="/ppt/slides/slide7.xml" Id="Rd4c7827d6a544f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efee2606054c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7b833e14c48a6" /><Relationship Type="http://schemas.openxmlformats.org/officeDocument/2006/relationships/theme" Target="/ppt/slideMasters/theme/theme1.xml" Id="R7be8433ed30d49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a7b833e14c48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31168a0f146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36515fd8c45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e87f7c0e04f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7473090c14b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40bc9cbf044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3349c89ee43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88909719448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CAHE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CAHE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1 316 941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4 496 551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9 528 345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JELSA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Austråttbråtet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999 050 182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