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2633324e7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6813dc68240bb"/>
  </p:sldMasterIdLst>
  <p:sldIdLst>
    <p:sldId xmlns:r="http://schemas.openxmlformats.org/officeDocument/2006/relationships" id="256" r:id="R7995e45f2bc84dd6"/>
    <p:sldId xmlns:r="http://schemas.openxmlformats.org/officeDocument/2006/relationships" id="257" r:id="R0d15ed7cd1fa4a01"/>
    <p:sldId xmlns:r="http://schemas.openxmlformats.org/officeDocument/2006/relationships" id="258" r:id="Rbcb35c6d06df4df3"/>
    <p:sldId xmlns:r="http://schemas.openxmlformats.org/officeDocument/2006/relationships" id="259" r:id="R542ca04458464760"/>
    <p:sldId xmlns:r="http://schemas.openxmlformats.org/officeDocument/2006/relationships" id="260" r:id="R7efc70ddfa364e30"/>
    <p:sldId xmlns:r="http://schemas.openxmlformats.org/officeDocument/2006/relationships" id="261" r:id="R2f1c0f0e9e7a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6813dc68240bb" /><Relationship Type="http://schemas.openxmlformats.org/officeDocument/2006/relationships/slide" Target="/ppt/slides/slide1.xml" Id="R7995e45f2bc84dd6" /><Relationship Type="http://schemas.openxmlformats.org/officeDocument/2006/relationships/slide" Target="/ppt/slides/slide2.xml" Id="R0d15ed7cd1fa4a01" /><Relationship Type="http://schemas.openxmlformats.org/officeDocument/2006/relationships/slide" Target="/ppt/slides/slide3.xml" Id="Rbcb35c6d06df4df3" /><Relationship Type="http://schemas.openxmlformats.org/officeDocument/2006/relationships/slide" Target="/ppt/slides/slide4.xml" Id="R542ca04458464760" /><Relationship Type="http://schemas.openxmlformats.org/officeDocument/2006/relationships/slide" Target="/ppt/slides/slide5.xml" Id="R7efc70ddfa364e30" /><Relationship Type="http://schemas.openxmlformats.org/officeDocument/2006/relationships/slide" Target="/ppt/slides/slide6.xml" Id="R2f1c0f0e9e7a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e1f6a10f5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b4723801349ae" /><Relationship Type="http://schemas.openxmlformats.org/officeDocument/2006/relationships/theme" Target="/ppt/slideMasters/theme/theme1.xml" Id="R1e3b54c17f08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b47238013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c9be21dc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bc928de5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f98177f0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d923db391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4e817ada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c043b45d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