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1f4862758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cb57d68c842c2"/>
  </p:sldMasterIdLst>
  <p:sldIdLst>
    <p:sldId xmlns:r="http://schemas.openxmlformats.org/officeDocument/2006/relationships" id="256" r:id="R3d6e210fac9b4167"/>
    <p:sldId xmlns:r="http://schemas.openxmlformats.org/officeDocument/2006/relationships" id="257" r:id="R8bca15756fd54042"/>
    <p:sldId xmlns:r="http://schemas.openxmlformats.org/officeDocument/2006/relationships" id="258" r:id="R7d776fa63de34f1c"/>
    <p:sldId xmlns:r="http://schemas.openxmlformats.org/officeDocument/2006/relationships" id="259" r:id="Rf30f606ba4324621"/>
    <p:sldId xmlns:r="http://schemas.openxmlformats.org/officeDocument/2006/relationships" id="260" r:id="Rb4b77caf120c41c3"/>
    <p:sldId xmlns:r="http://schemas.openxmlformats.org/officeDocument/2006/relationships" id="261" r:id="R3777e726aab24aaf"/>
    <p:sldId xmlns:r="http://schemas.openxmlformats.org/officeDocument/2006/relationships" id="262" r:id="Rf79c2a3987ac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cb57d68c842c2" /><Relationship Type="http://schemas.openxmlformats.org/officeDocument/2006/relationships/slide" Target="/ppt/slides/slide1.xml" Id="R3d6e210fac9b4167" /><Relationship Type="http://schemas.openxmlformats.org/officeDocument/2006/relationships/slide" Target="/ppt/slides/slide2.xml" Id="R8bca15756fd54042" /><Relationship Type="http://schemas.openxmlformats.org/officeDocument/2006/relationships/slide" Target="/ppt/slides/slide3.xml" Id="R7d776fa63de34f1c" /><Relationship Type="http://schemas.openxmlformats.org/officeDocument/2006/relationships/slide" Target="/ppt/slides/slide4.xml" Id="Rf30f606ba4324621" /><Relationship Type="http://schemas.openxmlformats.org/officeDocument/2006/relationships/slide" Target="/ppt/slides/slide5.xml" Id="Rb4b77caf120c41c3" /><Relationship Type="http://schemas.openxmlformats.org/officeDocument/2006/relationships/slide" Target="/ppt/slides/slide6.xml" Id="R3777e726aab24aaf" /><Relationship Type="http://schemas.openxmlformats.org/officeDocument/2006/relationships/slide" Target="/ppt/slides/slide7.xml" Id="Rf79c2a3987ac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1ee942ab9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d656683d4dcd" /><Relationship Type="http://schemas.openxmlformats.org/officeDocument/2006/relationships/theme" Target="/ppt/slideMasters/theme/theme1.xml" Id="R91f09057e9ac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bd656683d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6e1831cf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42d3c12d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80785b797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aceff1b1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eec31e23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f12921bb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b320dafbb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