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064772a5841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23fa3d3612497b"/>
  </p:sldMasterIdLst>
  <p:sldIdLst>
    <p:sldId xmlns:r="http://schemas.openxmlformats.org/officeDocument/2006/relationships" id="256" r:id="R78f9629d343d4331"/>
    <p:sldId xmlns:r="http://schemas.openxmlformats.org/officeDocument/2006/relationships" id="257" r:id="R267694e78edc4ef6"/>
    <p:sldId xmlns:r="http://schemas.openxmlformats.org/officeDocument/2006/relationships" id="258" r:id="R6c06ec45051a40cd"/>
    <p:sldId xmlns:r="http://schemas.openxmlformats.org/officeDocument/2006/relationships" id="259" r:id="Rfd5663f76caf4186"/>
    <p:sldId xmlns:r="http://schemas.openxmlformats.org/officeDocument/2006/relationships" id="260" r:id="R6f29f220597b4b65"/>
    <p:sldId xmlns:r="http://schemas.openxmlformats.org/officeDocument/2006/relationships" id="261" r:id="Ref07ea244fd44035"/>
    <p:sldId xmlns:r="http://schemas.openxmlformats.org/officeDocument/2006/relationships" id="262" r:id="R2ca058fa21aa48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3fa3d3612497b" /><Relationship Type="http://schemas.openxmlformats.org/officeDocument/2006/relationships/slide" Target="/ppt/slides/slide1.xml" Id="R78f9629d343d4331" /><Relationship Type="http://schemas.openxmlformats.org/officeDocument/2006/relationships/slide" Target="/ppt/slides/slide2.xml" Id="R267694e78edc4ef6" /><Relationship Type="http://schemas.openxmlformats.org/officeDocument/2006/relationships/slide" Target="/ppt/slides/slide3.xml" Id="R6c06ec45051a40cd" /><Relationship Type="http://schemas.openxmlformats.org/officeDocument/2006/relationships/slide" Target="/ppt/slides/slide4.xml" Id="Rfd5663f76caf4186" /><Relationship Type="http://schemas.openxmlformats.org/officeDocument/2006/relationships/slide" Target="/ppt/slides/slide5.xml" Id="R6f29f220597b4b65" /><Relationship Type="http://schemas.openxmlformats.org/officeDocument/2006/relationships/slide" Target="/ppt/slides/slide6.xml" Id="Ref07ea244fd44035" /><Relationship Type="http://schemas.openxmlformats.org/officeDocument/2006/relationships/slide" Target="/ppt/slides/slide7.xml" Id="R2ca058fa21aa48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8b297879645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e3dcb5d7e449d" /><Relationship Type="http://schemas.openxmlformats.org/officeDocument/2006/relationships/theme" Target="/ppt/slideMasters/theme/theme1.xml" Id="Re107a71bd1f24e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9e3dcb5d7e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23574ca214d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a88336a00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9d193120c41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14d2b570e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9284142cd44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aa6cf22c544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8b35d5a62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KLOKK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KLOKK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6 451 452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3 208 435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 TORMOD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Skulevegen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48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tormod@revisorklokk.no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999 125 484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