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5d3caca89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7580b53e041a6"/>
  </p:sldMasterIdLst>
  <p:sldIdLst>
    <p:sldId xmlns:r="http://schemas.openxmlformats.org/officeDocument/2006/relationships" id="256" r:id="Re2f2bad9b99c467f"/>
    <p:sldId xmlns:r="http://schemas.openxmlformats.org/officeDocument/2006/relationships" id="257" r:id="R5a87f708f7c34d78"/>
    <p:sldId xmlns:r="http://schemas.openxmlformats.org/officeDocument/2006/relationships" id="258" r:id="Rc9e2914b5155498a"/>
    <p:sldId xmlns:r="http://schemas.openxmlformats.org/officeDocument/2006/relationships" id="259" r:id="Rae47e81c53f34a37"/>
    <p:sldId xmlns:r="http://schemas.openxmlformats.org/officeDocument/2006/relationships" id="260" r:id="Rcab7bf56415842ef"/>
    <p:sldId xmlns:r="http://schemas.openxmlformats.org/officeDocument/2006/relationships" id="261" r:id="Rb0cb76c5893a4383"/>
    <p:sldId xmlns:r="http://schemas.openxmlformats.org/officeDocument/2006/relationships" id="262" r:id="R495051f61773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7580b53e041a6" /><Relationship Type="http://schemas.openxmlformats.org/officeDocument/2006/relationships/slide" Target="/ppt/slides/slide1.xml" Id="Re2f2bad9b99c467f" /><Relationship Type="http://schemas.openxmlformats.org/officeDocument/2006/relationships/slide" Target="/ppt/slides/slide2.xml" Id="R5a87f708f7c34d78" /><Relationship Type="http://schemas.openxmlformats.org/officeDocument/2006/relationships/slide" Target="/ppt/slides/slide3.xml" Id="Rc9e2914b5155498a" /><Relationship Type="http://schemas.openxmlformats.org/officeDocument/2006/relationships/slide" Target="/ppt/slides/slide4.xml" Id="Rae47e81c53f34a37" /><Relationship Type="http://schemas.openxmlformats.org/officeDocument/2006/relationships/slide" Target="/ppt/slides/slide5.xml" Id="Rcab7bf56415842ef" /><Relationship Type="http://schemas.openxmlformats.org/officeDocument/2006/relationships/slide" Target="/ppt/slides/slide6.xml" Id="Rb0cb76c5893a4383" /><Relationship Type="http://schemas.openxmlformats.org/officeDocument/2006/relationships/slide" Target="/ppt/slides/slide7.xml" Id="R495051f61773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dc9a56b4d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6091cba34cca" /><Relationship Type="http://schemas.openxmlformats.org/officeDocument/2006/relationships/theme" Target="/ppt/slideMasters/theme/theme1.xml" Id="R855d8dd30f42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76091cba3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259557f4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4f3325afc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1782afff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957033868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fc88c97ab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40023481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e706920b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