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6a60589b4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b435a19ae46dc"/>
  </p:sldMasterIdLst>
  <p:sldIdLst>
    <p:sldId xmlns:r="http://schemas.openxmlformats.org/officeDocument/2006/relationships" id="256" r:id="R20ab42864f1b4e00"/>
    <p:sldId xmlns:r="http://schemas.openxmlformats.org/officeDocument/2006/relationships" id="257" r:id="R33fa3a59b8d3443e"/>
    <p:sldId xmlns:r="http://schemas.openxmlformats.org/officeDocument/2006/relationships" id="258" r:id="R817b3c9622bf4f05"/>
    <p:sldId xmlns:r="http://schemas.openxmlformats.org/officeDocument/2006/relationships" id="259" r:id="R7f861d2579cf4e50"/>
    <p:sldId xmlns:r="http://schemas.openxmlformats.org/officeDocument/2006/relationships" id="260" r:id="R861cd756a8ab4843"/>
    <p:sldId xmlns:r="http://schemas.openxmlformats.org/officeDocument/2006/relationships" id="261" r:id="R7011f6fc1eb4448c"/>
    <p:sldId xmlns:r="http://schemas.openxmlformats.org/officeDocument/2006/relationships" id="262" r:id="R16b64c8c711f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b435a19ae46dc" /><Relationship Type="http://schemas.openxmlformats.org/officeDocument/2006/relationships/slide" Target="/ppt/slides/slide1.xml" Id="R20ab42864f1b4e00" /><Relationship Type="http://schemas.openxmlformats.org/officeDocument/2006/relationships/slide" Target="/ppt/slides/slide2.xml" Id="R33fa3a59b8d3443e" /><Relationship Type="http://schemas.openxmlformats.org/officeDocument/2006/relationships/slide" Target="/ppt/slides/slide3.xml" Id="R817b3c9622bf4f05" /><Relationship Type="http://schemas.openxmlformats.org/officeDocument/2006/relationships/slide" Target="/ppt/slides/slide4.xml" Id="R7f861d2579cf4e50" /><Relationship Type="http://schemas.openxmlformats.org/officeDocument/2006/relationships/slide" Target="/ppt/slides/slide5.xml" Id="R861cd756a8ab4843" /><Relationship Type="http://schemas.openxmlformats.org/officeDocument/2006/relationships/slide" Target="/ppt/slides/slide6.xml" Id="R7011f6fc1eb4448c" /><Relationship Type="http://schemas.openxmlformats.org/officeDocument/2006/relationships/slide" Target="/ppt/slides/slide7.xml" Id="R16b64c8c711f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b5d4dbeb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96c528da4754" /><Relationship Type="http://schemas.openxmlformats.org/officeDocument/2006/relationships/theme" Target="/ppt/slideMasters/theme/theme1.xml" Id="R7cec84f3b985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096c528da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1ed4368e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9cb95678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ee0c92ff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a4ce8891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d098b22c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13537f43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b4bc28f4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