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9cb610a6b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9d3fb33d5c490c"/>
  </p:sldMasterIdLst>
  <p:sldIdLst>
    <p:sldId xmlns:r="http://schemas.openxmlformats.org/officeDocument/2006/relationships" id="256" r:id="R956ab691127b4277"/>
    <p:sldId xmlns:r="http://schemas.openxmlformats.org/officeDocument/2006/relationships" id="257" r:id="R8938654a1fa043f2"/>
    <p:sldId xmlns:r="http://schemas.openxmlformats.org/officeDocument/2006/relationships" id="258" r:id="Rd97cecafa668477c"/>
    <p:sldId xmlns:r="http://schemas.openxmlformats.org/officeDocument/2006/relationships" id="259" r:id="Rf261eeb4d7d64c2a"/>
    <p:sldId xmlns:r="http://schemas.openxmlformats.org/officeDocument/2006/relationships" id="260" r:id="Rbe21d9f450ba4952"/>
    <p:sldId xmlns:r="http://schemas.openxmlformats.org/officeDocument/2006/relationships" id="261" r:id="Rfb8c67bb186e4853"/>
    <p:sldId xmlns:r="http://schemas.openxmlformats.org/officeDocument/2006/relationships" id="262" r:id="R7f1b21501cea4e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d3fb33d5c490c" /><Relationship Type="http://schemas.openxmlformats.org/officeDocument/2006/relationships/slide" Target="/ppt/slides/slide1.xml" Id="R956ab691127b4277" /><Relationship Type="http://schemas.openxmlformats.org/officeDocument/2006/relationships/slide" Target="/ppt/slides/slide2.xml" Id="R8938654a1fa043f2" /><Relationship Type="http://schemas.openxmlformats.org/officeDocument/2006/relationships/slide" Target="/ppt/slides/slide3.xml" Id="Rd97cecafa668477c" /><Relationship Type="http://schemas.openxmlformats.org/officeDocument/2006/relationships/slide" Target="/ppt/slides/slide4.xml" Id="Rf261eeb4d7d64c2a" /><Relationship Type="http://schemas.openxmlformats.org/officeDocument/2006/relationships/slide" Target="/ppt/slides/slide5.xml" Id="Rbe21d9f450ba4952" /><Relationship Type="http://schemas.openxmlformats.org/officeDocument/2006/relationships/slide" Target="/ppt/slides/slide6.xml" Id="Rfb8c67bb186e4853" /><Relationship Type="http://schemas.openxmlformats.org/officeDocument/2006/relationships/slide" Target="/ppt/slides/slide7.xml" Id="R7f1b21501cea4e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4f5fed52242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a18190dbf466f" /><Relationship Type="http://schemas.openxmlformats.org/officeDocument/2006/relationships/theme" Target="/ppt/slideMasters/theme/theme1.xml" Id="Rcb5843428e9f48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9a18190dbf46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66c60cbbd46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1d5326eeb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071fb9620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c5e69e5af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7a1f5bd40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500556de849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6ea25df084e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LØVOLD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FINANS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34 654 826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37 197 454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Reksundveien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999 202 853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