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abb13e2a5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a8629ebfe44a6"/>
  </p:sldMasterIdLst>
  <p:sldIdLst>
    <p:sldId xmlns:r="http://schemas.openxmlformats.org/officeDocument/2006/relationships" id="256" r:id="R0c2ee788cc7c4b73"/>
    <p:sldId xmlns:r="http://schemas.openxmlformats.org/officeDocument/2006/relationships" id="257" r:id="R1f9f8c3dfded4ddb"/>
    <p:sldId xmlns:r="http://schemas.openxmlformats.org/officeDocument/2006/relationships" id="258" r:id="R9ef9d91738524200"/>
    <p:sldId xmlns:r="http://schemas.openxmlformats.org/officeDocument/2006/relationships" id="259" r:id="R1acd81a3a978476c"/>
    <p:sldId xmlns:r="http://schemas.openxmlformats.org/officeDocument/2006/relationships" id="260" r:id="R4f482d6d6b8841b9"/>
    <p:sldId xmlns:r="http://schemas.openxmlformats.org/officeDocument/2006/relationships" id="261" r:id="R9b841cf1c2e048cc"/>
    <p:sldId xmlns:r="http://schemas.openxmlformats.org/officeDocument/2006/relationships" id="262" r:id="R328828c21e75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a8629ebfe44a6" /><Relationship Type="http://schemas.openxmlformats.org/officeDocument/2006/relationships/slide" Target="/ppt/slides/slide1.xml" Id="R0c2ee788cc7c4b73" /><Relationship Type="http://schemas.openxmlformats.org/officeDocument/2006/relationships/slide" Target="/ppt/slides/slide2.xml" Id="R1f9f8c3dfded4ddb" /><Relationship Type="http://schemas.openxmlformats.org/officeDocument/2006/relationships/slide" Target="/ppt/slides/slide3.xml" Id="R9ef9d91738524200" /><Relationship Type="http://schemas.openxmlformats.org/officeDocument/2006/relationships/slide" Target="/ppt/slides/slide4.xml" Id="R1acd81a3a978476c" /><Relationship Type="http://schemas.openxmlformats.org/officeDocument/2006/relationships/slide" Target="/ppt/slides/slide5.xml" Id="R4f482d6d6b8841b9" /><Relationship Type="http://schemas.openxmlformats.org/officeDocument/2006/relationships/slide" Target="/ppt/slides/slide6.xml" Id="R9b841cf1c2e048cc" /><Relationship Type="http://schemas.openxmlformats.org/officeDocument/2006/relationships/slide" Target="/ppt/slides/slide7.xml" Id="R328828c21e75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0f89b11ed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5ae870df4dde" /><Relationship Type="http://schemas.openxmlformats.org/officeDocument/2006/relationships/theme" Target="/ppt/slideMasters/theme/theme1.xml" Id="Rcf36a29bba9d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75ae870df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8964aa545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8dd1fbbac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75cad12fb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329a16cce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b8c388fb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79bcafd93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e703bc299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EGGUM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EGGUM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EGGUM TJELTA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EGGUM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