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8298ff970e47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bfa7be65d49f0"/>
  </p:sldMasterIdLst>
  <p:sldIdLst>
    <p:sldId xmlns:r="http://schemas.openxmlformats.org/officeDocument/2006/relationships" id="256" r:id="R11adf573348b493c"/>
    <p:sldId xmlns:r="http://schemas.openxmlformats.org/officeDocument/2006/relationships" id="257" r:id="R914d8115b5724eef"/>
    <p:sldId xmlns:r="http://schemas.openxmlformats.org/officeDocument/2006/relationships" id="258" r:id="R5dd9b03c53b147f4"/>
    <p:sldId xmlns:r="http://schemas.openxmlformats.org/officeDocument/2006/relationships" id="259" r:id="Ra9c0545fa4ae4b68"/>
    <p:sldId xmlns:r="http://schemas.openxmlformats.org/officeDocument/2006/relationships" id="260" r:id="R6da68772fc064545"/>
    <p:sldId xmlns:r="http://schemas.openxmlformats.org/officeDocument/2006/relationships" id="261" r:id="Redfbdc9772aa4d63"/>
    <p:sldId xmlns:r="http://schemas.openxmlformats.org/officeDocument/2006/relationships" id="262" r:id="R7ab584673d8941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bfa7be65d49f0" /><Relationship Type="http://schemas.openxmlformats.org/officeDocument/2006/relationships/slide" Target="/ppt/slides/slide1.xml" Id="R11adf573348b493c" /><Relationship Type="http://schemas.openxmlformats.org/officeDocument/2006/relationships/slide" Target="/ppt/slides/slide2.xml" Id="R914d8115b5724eef" /><Relationship Type="http://schemas.openxmlformats.org/officeDocument/2006/relationships/slide" Target="/ppt/slides/slide3.xml" Id="R5dd9b03c53b147f4" /><Relationship Type="http://schemas.openxmlformats.org/officeDocument/2006/relationships/slide" Target="/ppt/slides/slide4.xml" Id="Ra9c0545fa4ae4b68" /><Relationship Type="http://schemas.openxmlformats.org/officeDocument/2006/relationships/slide" Target="/ppt/slides/slide5.xml" Id="R6da68772fc064545" /><Relationship Type="http://schemas.openxmlformats.org/officeDocument/2006/relationships/slide" Target="/ppt/slides/slide6.xml" Id="Redfbdc9772aa4d63" /><Relationship Type="http://schemas.openxmlformats.org/officeDocument/2006/relationships/slide" Target="/ppt/slides/slide7.xml" Id="R7ab584673d8941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a6ff7125784c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1b52e11b44e74" /><Relationship Type="http://schemas.openxmlformats.org/officeDocument/2006/relationships/theme" Target="/ppt/slideMasters/theme/theme1.xml" Id="Rc45813e334394a4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541b52e11b44e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f34978fa247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4f9b1fc7241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b3852e67941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1edfee25c427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de696d1d845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8a67d59ea4b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47082cf95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VARAL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VARAL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267 188 414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510 941 313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526 569 696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ALEXANDER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VARAL INVEST AS</a:t>
            </a:r>
          </a:p>
        </p:txBody>
      </p:sp>
    </p:spTree>
  </p:cSld>
  <p:clrMapOvr>
    <a:masterClrMapping xmlns:a="http://schemas.openxmlformats.org/drawingml/2006/main"/>
  </p:clrMapOvr>
</p:sld>
</file>