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54abd0586e4b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f68fe73fbc74b7e"/>
  </p:sldMasterIdLst>
  <p:sldIdLst>
    <p:sldId xmlns:r="http://schemas.openxmlformats.org/officeDocument/2006/relationships" id="256" r:id="R4e832071d0784b7d"/>
    <p:sldId xmlns:r="http://schemas.openxmlformats.org/officeDocument/2006/relationships" id="257" r:id="R2a6f35b7e6294eda"/>
    <p:sldId xmlns:r="http://schemas.openxmlformats.org/officeDocument/2006/relationships" id="258" r:id="R63744c1d4f9d4ba7"/>
    <p:sldId xmlns:r="http://schemas.openxmlformats.org/officeDocument/2006/relationships" id="259" r:id="Rb9d297e7570e43e3"/>
    <p:sldId xmlns:r="http://schemas.openxmlformats.org/officeDocument/2006/relationships" id="260" r:id="Ra5a3978c34e34d45"/>
    <p:sldId xmlns:r="http://schemas.openxmlformats.org/officeDocument/2006/relationships" id="261" r:id="R525d40e651e347dd"/>
    <p:sldId xmlns:r="http://schemas.openxmlformats.org/officeDocument/2006/relationships" id="262" r:id="R73eb6f2a62344e0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68fe73fbc74b7e" /><Relationship Type="http://schemas.openxmlformats.org/officeDocument/2006/relationships/slide" Target="/ppt/slides/slide1.xml" Id="R4e832071d0784b7d" /><Relationship Type="http://schemas.openxmlformats.org/officeDocument/2006/relationships/slide" Target="/ppt/slides/slide2.xml" Id="R2a6f35b7e6294eda" /><Relationship Type="http://schemas.openxmlformats.org/officeDocument/2006/relationships/slide" Target="/ppt/slides/slide3.xml" Id="R63744c1d4f9d4ba7" /><Relationship Type="http://schemas.openxmlformats.org/officeDocument/2006/relationships/slide" Target="/ppt/slides/slide4.xml" Id="Rb9d297e7570e43e3" /><Relationship Type="http://schemas.openxmlformats.org/officeDocument/2006/relationships/slide" Target="/ppt/slides/slide5.xml" Id="Ra5a3978c34e34d45" /><Relationship Type="http://schemas.openxmlformats.org/officeDocument/2006/relationships/slide" Target="/ppt/slides/slide6.xml" Id="R525d40e651e347dd" /><Relationship Type="http://schemas.openxmlformats.org/officeDocument/2006/relationships/slide" Target="/ppt/slides/slide7.xml" Id="R73eb6f2a62344e0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f11bd2a30a4e3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f0bfbaef1480b" /><Relationship Type="http://schemas.openxmlformats.org/officeDocument/2006/relationships/theme" Target="/ppt/slideMasters/theme/theme1.xml" Id="Rb2577f92de374ac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ef0bfbaef148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4e94f7a4c444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221ee5ae364a2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c03d96f76448c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9749b3743f41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9c560866f7463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1a2f59de5a40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94ab368b2409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VARJUL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366 195 556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466 221 517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469 926 255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JULIE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