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aabab1519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e0d2b237540b6"/>
  </p:sldMasterIdLst>
  <p:sldIdLst>
    <p:sldId xmlns:r="http://schemas.openxmlformats.org/officeDocument/2006/relationships" id="256" r:id="R8aae8b6b93724be1"/>
    <p:sldId xmlns:r="http://schemas.openxmlformats.org/officeDocument/2006/relationships" id="257" r:id="R719703ed28ac46ad"/>
    <p:sldId xmlns:r="http://schemas.openxmlformats.org/officeDocument/2006/relationships" id="258" r:id="R4494c3b058914b6a"/>
    <p:sldId xmlns:r="http://schemas.openxmlformats.org/officeDocument/2006/relationships" id="259" r:id="R419ae97e5d5649c8"/>
    <p:sldId xmlns:r="http://schemas.openxmlformats.org/officeDocument/2006/relationships" id="260" r:id="R0431e69142584508"/>
    <p:sldId xmlns:r="http://schemas.openxmlformats.org/officeDocument/2006/relationships" id="261" r:id="Rdf684ebff0024cd6"/>
    <p:sldId xmlns:r="http://schemas.openxmlformats.org/officeDocument/2006/relationships" id="262" r:id="R519c2b4a5203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e0d2b237540b6" /><Relationship Type="http://schemas.openxmlformats.org/officeDocument/2006/relationships/slide" Target="/ppt/slides/slide1.xml" Id="R8aae8b6b93724be1" /><Relationship Type="http://schemas.openxmlformats.org/officeDocument/2006/relationships/slide" Target="/ppt/slides/slide2.xml" Id="R719703ed28ac46ad" /><Relationship Type="http://schemas.openxmlformats.org/officeDocument/2006/relationships/slide" Target="/ppt/slides/slide3.xml" Id="R4494c3b058914b6a" /><Relationship Type="http://schemas.openxmlformats.org/officeDocument/2006/relationships/slide" Target="/ppt/slides/slide4.xml" Id="R419ae97e5d5649c8" /><Relationship Type="http://schemas.openxmlformats.org/officeDocument/2006/relationships/slide" Target="/ppt/slides/slide5.xml" Id="R0431e69142584508" /><Relationship Type="http://schemas.openxmlformats.org/officeDocument/2006/relationships/slide" Target="/ppt/slides/slide6.xml" Id="Rdf684ebff0024cd6" /><Relationship Type="http://schemas.openxmlformats.org/officeDocument/2006/relationships/slide" Target="/ppt/slides/slide7.xml" Id="R519c2b4a5203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fb8cc5d39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3df791ec6413f" /><Relationship Type="http://schemas.openxmlformats.org/officeDocument/2006/relationships/theme" Target="/ppt/slideMasters/theme/theme1.xml" Id="R817602ee108f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3df791ec6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0e4f63b7945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ac65f92134a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9513b6611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f182e195d41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a6c1f9591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9471abf72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e2f461461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KRR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KRR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19 760 297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8 340 288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AKSLAND TONJE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999 221 394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