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7e95c5350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7f6ea88d34b35"/>
  </p:sldMasterIdLst>
  <p:sldIdLst>
    <p:sldId xmlns:r="http://schemas.openxmlformats.org/officeDocument/2006/relationships" id="256" r:id="Rab7725976de14011"/>
    <p:sldId xmlns:r="http://schemas.openxmlformats.org/officeDocument/2006/relationships" id="257" r:id="Re2493936b2004514"/>
    <p:sldId xmlns:r="http://schemas.openxmlformats.org/officeDocument/2006/relationships" id="258" r:id="Rd2a632f2df7943a6"/>
    <p:sldId xmlns:r="http://schemas.openxmlformats.org/officeDocument/2006/relationships" id="259" r:id="R96960061ea484aa8"/>
    <p:sldId xmlns:r="http://schemas.openxmlformats.org/officeDocument/2006/relationships" id="260" r:id="R91c9443e946a4c53"/>
    <p:sldId xmlns:r="http://schemas.openxmlformats.org/officeDocument/2006/relationships" id="261" r:id="R95ff661c026a487c"/>
    <p:sldId xmlns:r="http://schemas.openxmlformats.org/officeDocument/2006/relationships" id="262" r:id="R53bce000113547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7f6ea88d34b35" /><Relationship Type="http://schemas.openxmlformats.org/officeDocument/2006/relationships/slide" Target="/ppt/slides/slide1.xml" Id="Rab7725976de14011" /><Relationship Type="http://schemas.openxmlformats.org/officeDocument/2006/relationships/slide" Target="/ppt/slides/slide2.xml" Id="Re2493936b2004514" /><Relationship Type="http://schemas.openxmlformats.org/officeDocument/2006/relationships/slide" Target="/ppt/slides/slide3.xml" Id="Rd2a632f2df7943a6" /><Relationship Type="http://schemas.openxmlformats.org/officeDocument/2006/relationships/slide" Target="/ppt/slides/slide4.xml" Id="R96960061ea484aa8" /><Relationship Type="http://schemas.openxmlformats.org/officeDocument/2006/relationships/slide" Target="/ppt/slides/slide5.xml" Id="R91c9443e946a4c53" /><Relationship Type="http://schemas.openxmlformats.org/officeDocument/2006/relationships/slide" Target="/ppt/slides/slide6.xml" Id="R95ff661c026a487c" /><Relationship Type="http://schemas.openxmlformats.org/officeDocument/2006/relationships/slide" Target="/ppt/slides/slide7.xml" Id="R53bce000113547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e290e46e645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065bddde54fad" /><Relationship Type="http://schemas.openxmlformats.org/officeDocument/2006/relationships/theme" Target="/ppt/slideMasters/theme/theme1.xml" Id="Rd4f7d47c75e54c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065bddde5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a7c1910d041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648bef64f46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92b61fed743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7fa9ad2e44d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e630e74dc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e70e2516446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2a5ef4f8f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LANDMARKS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LANDMARKS EFTF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764 566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6 919 318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 INVEST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 BILSENTER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VESTEGGEN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STØTAR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999 235 638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