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e194563d4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dc48391844074"/>
  </p:sldMasterIdLst>
  <p:sldIdLst>
    <p:sldId xmlns:r="http://schemas.openxmlformats.org/officeDocument/2006/relationships" id="256" r:id="R389c335063454625"/>
    <p:sldId xmlns:r="http://schemas.openxmlformats.org/officeDocument/2006/relationships" id="257" r:id="Rffc6049a7de34f1f"/>
    <p:sldId xmlns:r="http://schemas.openxmlformats.org/officeDocument/2006/relationships" id="258" r:id="R9587b361d2974e07"/>
    <p:sldId xmlns:r="http://schemas.openxmlformats.org/officeDocument/2006/relationships" id="259" r:id="Rea106172e0ea4b16"/>
    <p:sldId xmlns:r="http://schemas.openxmlformats.org/officeDocument/2006/relationships" id="260" r:id="R742bead45bb64943"/>
    <p:sldId xmlns:r="http://schemas.openxmlformats.org/officeDocument/2006/relationships" id="261" r:id="Rba9c6da55da945ad"/>
    <p:sldId xmlns:r="http://schemas.openxmlformats.org/officeDocument/2006/relationships" id="262" r:id="Rb1903f8a87d9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dc48391844074" /><Relationship Type="http://schemas.openxmlformats.org/officeDocument/2006/relationships/slide" Target="/ppt/slides/slide1.xml" Id="R389c335063454625" /><Relationship Type="http://schemas.openxmlformats.org/officeDocument/2006/relationships/slide" Target="/ppt/slides/slide2.xml" Id="Rffc6049a7de34f1f" /><Relationship Type="http://schemas.openxmlformats.org/officeDocument/2006/relationships/slide" Target="/ppt/slides/slide3.xml" Id="R9587b361d2974e07" /><Relationship Type="http://schemas.openxmlformats.org/officeDocument/2006/relationships/slide" Target="/ppt/slides/slide4.xml" Id="Rea106172e0ea4b16" /><Relationship Type="http://schemas.openxmlformats.org/officeDocument/2006/relationships/slide" Target="/ppt/slides/slide5.xml" Id="R742bead45bb64943" /><Relationship Type="http://schemas.openxmlformats.org/officeDocument/2006/relationships/slide" Target="/ppt/slides/slide6.xml" Id="Rba9c6da55da945ad" /><Relationship Type="http://schemas.openxmlformats.org/officeDocument/2006/relationships/slide" Target="/ppt/slides/slide7.xml" Id="Rb1903f8a87d9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0928910b7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d2e5ebc649b0" /><Relationship Type="http://schemas.openxmlformats.org/officeDocument/2006/relationships/theme" Target="/ppt/slideMasters/theme/theme1.xml" Id="R720809304d92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6d2e5ebc6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55747e2b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8352e77e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aca59a641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2972c5e9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534a769b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ae2cb61bb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1664370f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