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65c6b257d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99ab8ec9f48e9"/>
  </p:sldMasterIdLst>
  <p:sldIdLst>
    <p:sldId xmlns:r="http://schemas.openxmlformats.org/officeDocument/2006/relationships" id="256" r:id="R54ed67a38a554768"/>
    <p:sldId xmlns:r="http://schemas.openxmlformats.org/officeDocument/2006/relationships" id="257" r:id="R04b57174dc9d4429"/>
    <p:sldId xmlns:r="http://schemas.openxmlformats.org/officeDocument/2006/relationships" id="258" r:id="R99cf659c32ee4396"/>
    <p:sldId xmlns:r="http://schemas.openxmlformats.org/officeDocument/2006/relationships" id="259" r:id="R19bb200429ac4d3d"/>
    <p:sldId xmlns:r="http://schemas.openxmlformats.org/officeDocument/2006/relationships" id="260" r:id="R521b80ad143243fb"/>
    <p:sldId xmlns:r="http://schemas.openxmlformats.org/officeDocument/2006/relationships" id="261" r:id="R2c59ba76e9604d04"/>
    <p:sldId xmlns:r="http://schemas.openxmlformats.org/officeDocument/2006/relationships" id="262" r:id="Rf53b65dbc392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99ab8ec9f48e9" /><Relationship Type="http://schemas.openxmlformats.org/officeDocument/2006/relationships/slide" Target="/ppt/slides/slide1.xml" Id="R54ed67a38a554768" /><Relationship Type="http://schemas.openxmlformats.org/officeDocument/2006/relationships/slide" Target="/ppt/slides/slide2.xml" Id="R04b57174dc9d4429" /><Relationship Type="http://schemas.openxmlformats.org/officeDocument/2006/relationships/slide" Target="/ppt/slides/slide3.xml" Id="R99cf659c32ee4396" /><Relationship Type="http://schemas.openxmlformats.org/officeDocument/2006/relationships/slide" Target="/ppt/slides/slide4.xml" Id="R19bb200429ac4d3d" /><Relationship Type="http://schemas.openxmlformats.org/officeDocument/2006/relationships/slide" Target="/ppt/slides/slide5.xml" Id="R521b80ad143243fb" /><Relationship Type="http://schemas.openxmlformats.org/officeDocument/2006/relationships/slide" Target="/ppt/slides/slide6.xml" Id="R2c59ba76e9604d04" /><Relationship Type="http://schemas.openxmlformats.org/officeDocument/2006/relationships/slide" Target="/ppt/slides/slide7.xml" Id="Rf53b65dbc392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1d07df08f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b1a1789e4efb" /><Relationship Type="http://schemas.openxmlformats.org/officeDocument/2006/relationships/theme" Target="/ppt/slideMasters/theme/theme1.xml" Id="R33afc901cbff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db1a1789e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91e159c0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d5246cb37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b748a7176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36dd284ea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b7b467026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ba3adae4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255a9ff6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LMIV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STIEN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Lisa Karlsen, Hundsundveien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999 271 065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