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37812d37b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4a7c28b77455d"/>
  </p:sldMasterIdLst>
  <p:sldIdLst>
    <p:sldId xmlns:r="http://schemas.openxmlformats.org/officeDocument/2006/relationships" id="256" r:id="R011723e5bff6409e"/>
    <p:sldId xmlns:r="http://schemas.openxmlformats.org/officeDocument/2006/relationships" id="257" r:id="R8b494ddb2c424e62"/>
    <p:sldId xmlns:r="http://schemas.openxmlformats.org/officeDocument/2006/relationships" id="258" r:id="R0382eb19b1344883"/>
    <p:sldId xmlns:r="http://schemas.openxmlformats.org/officeDocument/2006/relationships" id="259" r:id="Rd8bc672031b04c63"/>
    <p:sldId xmlns:r="http://schemas.openxmlformats.org/officeDocument/2006/relationships" id="260" r:id="R4c44c7e84de440fe"/>
    <p:sldId xmlns:r="http://schemas.openxmlformats.org/officeDocument/2006/relationships" id="261" r:id="Rb74a59fb5e624662"/>
    <p:sldId xmlns:r="http://schemas.openxmlformats.org/officeDocument/2006/relationships" id="262" r:id="R8ef67b4325b1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4a7c28b77455d" /><Relationship Type="http://schemas.openxmlformats.org/officeDocument/2006/relationships/slide" Target="/ppt/slides/slide1.xml" Id="R011723e5bff6409e" /><Relationship Type="http://schemas.openxmlformats.org/officeDocument/2006/relationships/slide" Target="/ppt/slides/slide2.xml" Id="R8b494ddb2c424e62" /><Relationship Type="http://schemas.openxmlformats.org/officeDocument/2006/relationships/slide" Target="/ppt/slides/slide3.xml" Id="R0382eb19b1344883" /><Relationship Type="http://schemas.openxmlformats.org/officeDocument/2006/relationships/slide" Target="/ppt/slides/slide4.xml" Id="Rd8bc672031b04c63" /><Relationship Type="http://schemas.openxmlformats.org/officeDocument/2006/relationships/slide" Target="/ppt/slides/slide5.xml" Id="R4c44c7e84de440fe" /><Relationship Type="http://schemas.openxmlformats.org/officeDocument/2006/relationships/slide" Target="/ppt/slides/slide6.xml" Id="Rb74a59fb5e624662" /><Relationship Type="http://schemas.openxmlformats.org/officeDocument/2006/relationships/slide" Target="/ppt/slides/slide7.xml" Id="R8ef67b4325b1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f24c22f36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072c641b4ea9" /><Relationship Type="http://schemas.openxmlformats.org/officeDocument/2006/relationships/theme" Target="/ppt/slideMasters/theme/theme1.xml" Id="Rdb9e32dfaca7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8072c641b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05bafe5e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23907c71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0ebb25d3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61a8f6bb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187f3ea7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70feab53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ebf3b119e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