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748673ff0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6c0e469d9d4b8f"/>
  </p:sldMasterIdLst>
  <p:sldIdLst>
    <p:sldId xmlns:r="http://schemas.openxmlformats.org/officeDocument/2006/relationships" id="256" r:id="R767cb1e5e5304d72"/>
    <p:sldId xmlns:r="http://schemas.openxmlformats.org/officeDocument/2006/relationships" id="257" r:id="Rab9cf3099eb743bd"/>
    <p:sldId xmlns:r="http://schemas.openxmlformats.org/officeDocument/2006/relationships" id="258" r:id="R2450ba43b4264e99"/>
    <p:sldId xmlns:r="http://schemas.openxmlformats.org/officeDocument/2006/relationships" id="259" r:id="R0ce9da99412449c8"/>
    <p:sldId xmlns:r="http://schemas.openxmlformats.org/officeDocument/2006/relationships" id="260" r:id="Rf630c698c9504535"/>
    <p:sldId xmlns:r="http://schemas.openxmlformats.org/officeDocument/2006/relationships" id="261" r:id="R92287b2630fa4c49"/>
    <p:sldId xmlns:r="http://schemas.openxmlformats.org/officeDocument/2006/relationships" id="262" r:id="R93dc5e5e33fe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c0e469d9d4b8f" /><Relationship Type="http://schemas.openxmlformats.org/officeDocument/2006/relationships/slide" Target="/ppt/slides/slide1.xml" Id="R767cb1e5e5304d72" /><Relationship Type="http://schemas.openxmlformats.org/officeDocument/2006/relationships/slide" Target="/ppt/slides/slide2.xml" Id="Rab9cf3099eb743bd" /><Relationship Type="http://schemas.openxmlformats.org/officeDocument/2006/relationships/slide" Target="/ppt/slides/slide3.xml" Id="R2450ba43b4264e99" /><Relationship Type="http://schemas.openxmlformats.org/officeDocument/2006/relationships/slide" Target="/ppt/slides/slide4.xml" Id="R0ce9da99412449c8" /><Relationship Type="http://schemas.openxmlformats.org/officeDocument/2006/relationships/slide" Target="/ppt/slides/slide5.xml" Id="Rf630c698c9504535" /><Relationship Type="http://schemas.openxmlformats.org/officeDocument/2006/relationships/slide" Target="/ppt/slides/slide6.xml" Id="R92287b2630fa4c49" /><Relationship Type="http://schemas.openxmlformats.org/officeDocument/2006/relationships/slide" Target="/ppt/slides/slide7.xml" Id="R93dc5e5e33fe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1fff93110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60ffc1784ff7" /><Relationship Type="http://schemas.openxmlformats.org/officeDocument/2006/relationships/theme" Target="/ppt/slideMasters/theme/theme1.xml" Id="Ra4038055ef75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a60ffc178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2467521c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2c7d661a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fb3097c05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2e281f70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7fa458069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204034183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bbfe847b6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SYNNØVE TUNHEIM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