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3918f0977f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537906c774d88"/>
  </p:sldMasterIdLst>
  <p:sldIdLst>
    <p:sldId xmlns:r="http://schemas.openxmlformats.org/officeDocument/2006/relationships" id="256" r:id="Reaa6f248dc994ebe"/>
    <p:sldId xmlns:r="http://schemas.openxmlformats.org/officeDocument/2006/relationships" id="257" r:id="R587bb7f9eb964a97"/>
    <p:sldId xmlns:r="http://schemas.openxmlformats.org/officeDocument/2006/relationships" id="258" r:id="R2071309f83de4f7b"/>
    <p:sldId xmlns:r="http://schemas.openxmlformats.org/officeDocument/2006/relationships" id="259" r:id="R82eaac008e404178"/>
    <p:sldId xmlns:r="http://schemas.openxmlformats.org/officeDocument/2006/relationships" id="260" r:id="R3fa0814d8c9e4db4"/>
    <p:sldId xmlns:r="http://schemas.openxmlformats.org/officeDocument/2006/relationships" id="261" r:id="R983f373fea114bbe"/>
    <p:sldId xmlns:r="http://schemas.openxmlformats.org/officeDocument/2006/relationships" id="262" r:id="R9beb31ab2ca3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537906c774d88" /><Relationship Type="http://schemas.openxmlformats.org/officeDocument/2006/relationships/slide" Target="/ppt/slides/slide1.xml" Id="Reaa6f248dc994ebe" /><Relationship Type="http://schemas.openxmlformats.org/officeDocument/2006/relationships/slide" Target="/ppt/slides/slide2.xml" Id="R587bb7f9eb964a97" /><Relationship Type="http://schemas.openxmlformats.org/officeDocument/2006/relationships/slide" Target="/ppt/slides/slide3.xml" Id="R2071309f83de4f7b" /><Relationship Type="http://schemas.openxmlformats.org/officeDocument/2006/relationships/slide" Target="/ppt/slides/slide4.xml" Id="R82eaac008e404178" /><Relationship Type="http://schemas.openxmlformats.org/officeDocument/2006/relationships/slide" Target="/ppt/slides/slide5.xml" Id="R3fa0814d8c9e4db4" /><Relationship Type="http://schemas.openxmlformats.org/officeDocument/2006/relationships/slide" Target="/ppt/slides/slide6.xml" Id="R983f373fea114bbe" /><Relationship Type="http://schemas.openxmlformats.org/officeDocument/2006/relationships/slide" Target="/ppt/slides/slide7.xml" Id="R9beb31ab2ca3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04c2c648a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97cc13ac84118" /><Relationship Type="http://schemas.openxmlformats.org/officeDocument/2006/relationships/theme" Target="/ppt/slideMasters/theme/theme1.xml" Id="Rddbf2a144181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97cc13ac841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73d9052841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46a318898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469de581d45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12e34b2a7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8ec223c8b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1f8b4a06b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6e584bfb0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