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e2f227e88f41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a50bf1860a4a0a"/>
  </p:sldMasterIdLst>
  <p:sldIdLst>
    <p:sldId xmlns:r="http://schemas.openxmlformats.org/officeDocument/2006/relationships" id="256" r:id="R53b38637bca44c2b"/>
    <p:sldId xmlns:r="http://schemas.openxmlformats.org/officeDocument/2006/relationships" id="257" r:id="R9dc12fc027dd4203"/>
    <p:sldId xmlns:r="http://schemas.openxmlformats.org/officeDocument/2006/relationships" id="258" r:id="R4f04b2d45e774f6b"/>
    <p:sldId xmlns:r="http://schemas.openxmlformats.org/officeDocument/2006/relationships" id="259" r:id="R4eabed79cf044c61"/>
    <p:sldId xmlns:r="http://schemas.openxmlformats.org/officeDocument/2006/relationships" id="260" r:id="Rf4c42c4e24194470"/>
    <p:sldId xmlns:r="http://schemas.openxmlformats.org/officeDocument/2006/relationships" id="261" r:id="R2c926d7819b34bdd"/>
    <p:sldId xmlns:r="http://schemas.openxmlformats.org/officeDocument/2006/relationships" id="262" r:id="Re7bd6f2b19c942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50bf1860a4a0a" /><Relationship Type="http://schemas.openxmlformats.org/officeDocument/2006/relationships/slide" Target="/ppt/slides/slide1.xml" Id="R53b38637bca44c2b" /><Relationship Type="http://schemas.openxmlformats.org/officeDocument/2006/relationships/slide" Target="/ppt/slides/slide2.xml" Id="R9dc12fc027dd4203" /><Relationship Type="http://schemas.openxmlformats.org/officeDocument/2006/relationships/slide" Target="/ppt/slides/slide3.xml" Id="R4f04b2d45e774f6b" /><Relationship Type="http://schemas.openxmlformats.org/officeDocument/2006/relationships/slide" Target="/ppt/slides/slide4.xml" Id="R4eabed79cf044c61" /><Relationship Type="http://schemas.openxmlformats.org/officeDocument/2006/relationships/slide" Target="/ppt/slides/slide5.xml" Id="Rf4c42c4e24194470" /><Relationship Type="http://schemas.openxmlformats.org/officeDocument/2006/relationships/slide" Target="/ppt/slides/slide6.xml" Id="R2c926d7819b34bdd" /><Relationship Type="http://schemas.openxmlformats.org/officeDocument/2006/relationships/slide" Target="/ppt/slides/slide7.xml" Id="Re7bd6f2b19c942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1f857b517943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86b575def41eb" /><Relationship Type="http://schemas.openxmlformats.org/officeDocument/2006/relationships/theme" Target="/ppt/slideMasters/theme/theme1.xml" Id="R0024a649a82f46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986b575def41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1b7f669e049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c5c64a4ae4b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66f44d50b40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c37a3c2444b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1275ad22d48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59c7065a643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344de403c48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NORING INVEST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−352 186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6 758 775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7 037 818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VAULE KENNETH GJØSTEIN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Nesjavegen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999 328 180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