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0d74c69b0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3a1e2fbd049cf"/>
  </p:sldMasterIdLst>
  <p:sldIdLst>
    <p:sldId xmlns:r="http://schemas.openxmlformats.org/officeDocument/2006/relationships" id="256" r:id="R4679d18860974f0e"/>
    <p:sldId xmlns:r="http://schemas.openxmlformats.org/officeDocument/2006/relationships" id="257" r:id="R649f0a320b9445a7"/>
    <p:sldId xmlns:r="http://schemas.openxmlformats.org/officeDocument/2006/relationships" id="258" r:id="Rd9864d4ff4c649a5"/>
    <p:sldId xmlns:r="http://schemas.openxmlformats.org/officeDocument/2006/relationships" id="259" r:id="R1a01778c77874bc7"/>
    <p:sldId xmlns:r="http://schemas.openxmlformats.org/officeDocument/2006/relationships" id="260" r:id="Rd21c4768cab1476f"/>
    <p:sldId xmlns:r="http://schemas.openxmlformats.org/officeDocument/2006/relationships" id="261" r:id="R35c77ec62fae4646"/>
    <p:sldId xmlns:r="http://schemas.openxmlformats.org/officeDocument/2006/relationships" id="262" r:id="Rb63858df6ba54c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3a1e2fbd049cf" /><Relationship Type="http://schemas.openxmlformats.org/officeDocument/2006/relationships/slide" Target="/ppt/slides/slide1.xml" Id="R4679d18860974f0e" /><Relationship Type="http://schemas.openxmlformats.org/officeDocument/2006/relationships/slide" Target="/ppt/slides/slide2.xml" Id="R649f0a320b9445a7" /><Relationship Type="http://schemas.openxmlformats.org/officeDocument/2006/relationships/slide" Target="/ppt/slides/slide3.xml" Id="Rd9864d4ff4c649a5" /><Relationship Type="http://schemas.openxmlformats.org/officeDocument/2006/relationships/slide" Target="/ppt/slides/slide4.xml" Id="R1a01778c77874bc7" /><Relationship Type="http://schemas.openxmlformats.org/officeDocument/2006/relationships/slide" Target="/ppt/slides/slide5.xml" Id="Rd21c4768cab1476f" /><Relationship Type="http://schemas.openxmlformats.org/officeDocument/2006/relationships/slide" Target="/ppt/slides/slide6.xml" Id="R35c77ec62fae4646" /><Relationship Type="http://schemas.openxmlformats.org/officeDocument/2006/relationships/slide" Target="/ppt/slides/slide7.xml" Id="Rb63858df6ba54c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3e892842c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6f55e867c49a9" /><Relationship Type="http://schemas.openxmlformats.org/officeDocument/2006/relationships/theme" Target="/ppt/slideMasters/theme/theme1.xml" Id="R52d5418a4c43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f6f55e867c49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aae5aed714a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c3df46c41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0c7bb034a4b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f872303a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1a029fca24e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8f56f18d54a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94eea0f46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ØKONOMIKONTORET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ØKONOMIKONTORET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10 584 682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1 372 809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3 902 702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ØKONOMI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AUSTEFJORD REIDUN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FRIISVOLD ANNGUNN H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GEITLE RUNE IDAR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GUSTAD LAILA M ØVSTHUS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TASKJELLE MARI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 etg, 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999 329 055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ØKONOMIKONTORET VOSS AS</a:t>
            </a:r>
          </a:p>
        </p:txBody>
      </p:sp>
    </p:spTree>
  </p:cSld>
  <p:clrMapOvr>
    <a:masterClrMapping xmlns:a="http://schemas.openxmlformats.org/drawingml/2006/main"/>
  </p:clrMapOvr>
</p:sld>
</file>