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b514eecf24c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0eacd61bb4781"/>
  </p:sldMasterIdLst>
  <p:sldIdLst>
    <p:sldId xmlns:r="http://schemas.openxmlformats.org/officeDocument/2006/relationships" id="256" r:id="Ra713243342364547"/>
    <p:sldId xmlns:r="http://schemas.openxmlformats.org/officeDocument/2006/relationships" id="257" r:id="R7c63441f74cd4f4c"/>
    <p:sldId xmlns:r="http://schemas.openxmlformats.org/officeDocument/2006/relationships" id="258" r:id="Rdc3eb665c1a94469"/>
    <p:sldId xmlns:r="http://schemas.openxmlformats.org/officeDocument/2006/relationships" id="259" r:id="Rdfc0858c753e4992"/>
    <p:sldId xmlns:r="http://schemas.openxmlformats.org/officeDocument/2006/relationships" id="260" r:id="R1df8863538a04a52"/>
    <p:sldId xmlns:r="http://schemas.openxmlformats.org/officeDocument/2006/relationships" id="261" r:id="R8c628f8053ca4ee3"/>
    <p:sldId xmlns:r="http://schemas.openxmlformats.org/officeDocument/2006/relationships" id="262" r:id="R9feea7077870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0eacd61bb4781" /><Relationship Type="http://schemas.openxmlformats.org/officeDocument/2006/relationships/slide" Target="/ppt/slides/slide1.xml" Id="Ra713243342364547" /><Relationship Type="http://schemas.openxmlformats.org/officeDocument/2006/relationships/slide" Target="/ppt/slides/slide2.xml" Id="R7c63441f74cd4f4c" /><Relationship Type="http://schemas.openxmlformats.org/officeDocument/2006/relationships/slide" Target="/ppt/slides/slide3.xml" Id="Rdc3eb665c1a94469" /><Relationship Type="http://schemas.openxmlformats.org/officeDocument/2006/relationships/slide" Target="/ppt/slides/slide4.xml" Id="Rdfc0858c753e4992" /><Relationship Type="http://schemas.openxmlformats.org/officeDocument/2006/relationships/slide" Target="/ppt/slides/slide5.xml" Id="R1df8863538a04a52" /><Relationship Type="http://schemas.openxmlformats.org/officeDocument/2006/relationships/slide" Target="/ppt/slides/slide6.xml" Id="R8c628f8053ca4ee3" /><Relationship Type="http://schemas.openxmlformats.org/officeDocument/2006/relationships/slide" Target="/ppt/slides/slide7.xml" Id="R9feea7077870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630c9e608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28dd7148641f4" /><Relationship Type="http://schemas.openxmlformats.org/officeDocument/2006/relationships/theme" Target="/ppt/slideMasters/theme/theme1.xml" Id="R4f55009c18a8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28dd71486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729e8f266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c21622686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3671e1656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8eb0d75fb41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37cc448b048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bc343253f48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ef1ca43974f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ble etablert [år] og holder til i Flaktveit.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1 315 610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LOTHE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Flaktveittræet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5134 Flaktveit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