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1b2c6b3f1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261fd6a7a4be5"/>
  </p:sldMasterIdLst>
  <p:sldIdLst>
    <p:sldId xmlns:r="http://schemas.openxmlformats.org/officeDocument/2006/relationships" id="256" r:id="Rf7d4f01b79164952"/>
    <p:sldId xmlns:r="http://schemas.openxmlformats.org/officeDocument/2006/relationships" id="257" r:id="Re682ec6724c744b2"/>
    <p:sldId xmlns:r="http://schemas.openxmlformats.org/officeDocument/2006/relationships" id="258" r:id="R94d8fdcd690044c7"/>
    <p:sldId xmlns:r="http://schemas.openxmlformats.org/officeDocument/2006/relationships" id="259" r:id="Rf9fabba02d1c4d4e"/>
    <p:sldId xmlns:r="http://schemas.openxmlformats.org/officeDocument/2006/relationships" id="260" r:id="Rb1df9a3825084586"/>
    <p:sldId xmlns:r="http://schemas.openxmlformats.org/officeDocument/2006/relationships" id="261" r:id="Rec4e42ceeffe4728"/>
    <p:sldId xmlns:r="http://schemas.openxmlformats.org/officeDocument/2006/relationships" id="262" r:id="R413d0b536ee8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261fd6a7a4be5" /><Relationship Type="http://schemas.openxmlformats.org/officeDocument/2006/relationships/slide" Target="/ppt/slides/slide1.xml" Id="Rf7d4f01b79164952" /><Relationship Type="http://schemas.openxmlformats.org/officeDocument/2006/relationships/slide" Target="/ppt/slides/slide2.xml" Id="Re682ec6724c744b2" /><Relationship Type="http://schemas.openxmlformats.org/officeDocument/2006/relationships/slide" Target="/ppt/slides/slide3.xml" Id="R94d8fdcd690044c7" /><Relationship Type="http://schemas.openxmlformats.org/officeDocument/2006/relationships/slide" Target="/ppt/slides/slide4.xml" Id="Rf9fabba02d1c4d4e" /><Relationship Type="http://schemas.openxmlformats.org/officeDocument/2006/relationships/slide" Target="/ppt/slides/slide5.xml" Id="Rb1df9a3825084586" /><Relationship Type="http://schemas.openxmlformats.org/officeDocument/2006/relationships/slide" Target="/ppt/slides/slide6.xml" Id="Rec4e42ceeffe4728" /><Relationship Type="http://schemas.openxmlformats.org/officeDocument/2006/relationships/slide" Target="/ppt/slides/slide7.xml" Id="R413d0b536ee8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85035f1f7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d43ed57e74db9" /><Relationship Type="http://schemas.openxmlformats.org/officeDocument/2006/relationships/theme" Target="/ppt/slideMasters/theme/theme1.xml" Id="R828b84e09a68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d43ed57e7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f8a2c7ff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8059a5740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16f9eefc6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ee3a3ce0e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0c56378bd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e9bc06802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59089300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FALCH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