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efd70b877143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32e0a795ff40a4"/>
  </p:sldMasterIdLst>
  <p:sldIdLst>
    <p:sldId xmlns:r="http://schemas.openxmlformats.org/officeDocument/2006/relationships" id="256" r:id="R38108e9b386f467f"/>
    <p:sldId xmlns:r="http://schemas.openxmlformats.org/officeDocument/2006/relationships" id="257" r:id="Rcc2da9e3a148465a"/>
    <p:sldId xmlns:r="http://schemas.openxmlformats.org/officeDocument/2006/relationships" id="258" r:id="Re653bce2a6a342cc"/>
    <p:sldId xmlns:r="http://schemas.openxmlformats.org/officeDocument/2006/relationships" id="259" r:id="Rbfeac809c940471c"/>
    <p:sldId xmlns:r="http://schemas.openxmlformats.org/officeDocument/2006/relationships" id="260" r:id="R9e5782f567134ed7"/>
    <p:sldId xmlns:r="http://schemas.openxmlformats.org/officeDocument/2006/relationships" id="261" r:id="Ra71ab9f24bad491d"/>
    <p:sldId xmlns:r="http://schemas.openxmlformats.org/officeDocument/2006/relationships" id="262" r:id="Rb9677e2e05cd46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32e0a795ff40a4" /><Relationship Type="http://schemas.openxmlformats.org/officeDocument/2006/relationships/slide" Target="/ppt/slides/slide1.xml" Id="R38108e9b386f467f" /><Relationship Type="http://schemas.openxmlformats.org/officeDocument/2006/relationships/slide" Target="/ppt/slides/slide2.xml" Id="Rcc2da9e3a148465a" /><Relationship Type="http://schemas.openxmlformats.org/officeDocument/2006/relationships/slide" Target="/ppt/slides/slide3.xml" Id="Re653bce2a6a342cc" /><Relationship Type="http://schemas.openxmlformats.org/officeDocument/2006/relationships/slide" Target="/ppt/slides/slide4.xml" Id="Rbfeac809c940471c" /><Relationship Type="http://schemas.openxmlformats.org/officeDocument/2006/relationships/slide" Target="/ppt/slides/slide5.xml" Id="R9e5782f567134ed7" /><Relationship Type="http://schemas.openxmlformats.org/officeDocument/2006/relationships/slide" Target="/ppt/slides/slide6.xml" Id="Ra71ab9f24bad491d" /><Relationship Type="http://schemas.openxmlformats.org/officeDocument/2006/relationships/slide" Target="/ppt/slides/slide7.xml" Id="Rb9677e2e05cd46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9c1541e3194a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801364f124da9" /><Relationship Type="http://schemas.openxmlformats.org/officeDocument/2006/relationships/theme" Target="/ppt/slideMasters/theme/theme1.xml" Id="Rff96a9cd15f84e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9801364f124d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f6f83ccee48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cda23dc754e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d5c12c06049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1c7d10ff04c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86ff6e84b4d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41bedc7ae4a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03af36f264b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EIKELAND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EIKELAND INVESTMENT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469 535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3 334 490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7 760 274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EIKELAND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62 26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espen_eike@hotmail.com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999 508 944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