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2ae1cc8e2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81714b85d411b"/>
  </p:sldMasterIdLst>
  <p:sldIdLst>
    <p:sldId xmlns:r="http://schemas.openxmlformats.org/officeDocument/2006/relationships" id="256" r:id="R539260a3b2ed476d"/>
    <p:sldId xmlns:r="http://schemas.openxmlformats.org/officeDocument/2006/relationships" id="257" r:id="R3c01e419df704c57"/>
    <p:sldId xmlns:r="http://schemas.openxmlformats.org/officeDocument/2006/relationships" id="258" r:id="R20725579921443bc"/>
    <p:sldId xmlns:r="http://schemas.openxmlformats.org/officeDocument/2006/relationships" id="259" r:id="Rf7dcdd7582d44f41"/>
    <p:sldId xmlns:r="http://schemas.openxmlformats.org/officeDocument/2006/relationships" id="260" r:id="Re51a73d373964b4c"/>
    <p:sldId xmlns:r="http://schemas.openxmlformats.org/officeDocument/2006/relationships" id="261" r:id="R07bab9a2ef3b46a5"/>
    <p:sldId xmlns:r="http://schemas.openxmlformats.org/officeDocument/2006/relationships" id="262" r:id="Rae5e668cee42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81714b85d411b" /><Relationship Type="http://schemas.openxmlformats.org/officeDocument/2006/relationships/slide" Target="/ppt/slides/slide1.xml" Id="R539260a3b2ed476d" /><Relationship Type="http://schemas.openxmlformats.org/officeDocument/2006/relationships/slide" Target="/ppt/slides/slide2.xml" Id="R3c01e419df704c57" /><Relationship Type="http://schemas.openxmlformats.org/officeDocument/2006/relationships/slide" Target="/ppt/slides/slide3.xml" Id="R20725579921443bc" /><Relationship Type="http://schemas.openxmlformats.org/officeDocument/2006/relationships/slide" Target="/ppt/slides/slide4.xml" Id="Rf7dcdd7582d44f41" /><Relationship Type="http://schemas.openxmlformats.org/officeDocument/2006/relationships/slide" Target="/ppt/slides/slide5.xml" Id="Re51a73d373964b4c" /><Relationship Type="http://schemas.openxmlformats.org/officeDocument/2006/relationships/slide" Target="/ppt/slides/slide6.xml" Id="R07bab9a2ef3b46a5" /><Relationship Type="http://schemas.openxmlformats.org/officeDocument/2006/relationships/slide" Target="/ppt/slides/slide7.xml" Id="Rae5e668cee42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3d681c0fa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c15fc86584a83" /><Relationship Type="http://schemas.openxmlformats.org/officeDocument/2006/relationships/theme" Target="/ppt/slideMasters/theme/theme1.xml" Id="R60e93560a8b0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c15fc8658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58c1d935a44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c8e971fa94f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3cbd6a89a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88d9ceb9e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71d767e9441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19a96936a4f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c2f333c59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ATLE GULLIKSEN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−1 257 785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76 410 508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76 921 261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Buøy Ring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999 517 714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GULLIKSEN AS</a:t>
            </a:r>
          </a:p>
        </p:txBody>
      </p:sp>
    </p:spTree>
  </p:cSld>
  <p:clrMapOvr>
    <a:masterClrMapping xmlns:a="http://schemas.openxmlformats.org/drawingml/2006/main"/>
  </p:clrMapOvr>
</p:sld>
</file>