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e5d44149a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cdcb03c4b4517"/>
  </p:sldMasterIdLst>
  <p:sldIdLst>
    <p:sldId xmlns:r="http://schemas.openxmlformats.org/officeDocument/2006/relationships" id="256" r:id="Re3e16e25e0df4388"/>
    <p:sldId xmlns:r="http://schemas.openxmlformats.org/officeDocument/2006/relationships" id="257" r:id="R59abd752dbbb41a7"/>
    <p:sldId xmlns:r="http://schemas.openxmlformats.org/officeDocument/2006/relationships" id="258" r:id="Re68114bdfbb94abc"/>
    <p:sldId xmlns:r="http://schemas.openxmlformats.org/officeDocument/2006/relationships" id="259" r:id="R19390ba2f11e4cb7"/>
    <p:sldId xmlns:r="http://schemas.openxmlformats.org/officeDocument/2006/relationships" id="260" r:id="R9169c5b7e6ca4e8e"/>
    <p:sldId xmlns:r="http://schemas.openxmlformats.org/officeDocument/2006/relationships" id="261" r:id="R4318c7d1ec8a4649"/>
    <p:sldId xmlns:r="http://schemas.openxmlformats.org/officeDocument/2006/relationships" id="262" r:id="R10a9e0e46082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cdcb03c4b4517" /><Relationship Type="http://schemas.openxmlformats.org/officeDocument/2006/relationships/slide" Target="/ppt/slides/slide1.xml" Id="Re3e16e25e0df4388" /><Relationship Type="http://schemas.openxmlformats.org/officeDocument/2006/relationships/slide" Target="/ppt/slides/slide2.xml" Id="R59abd752dbbb41a7" /><Relationship Type="http://schemas.openxmlformats.org/officeDocument/2006/relationships/slide" Target="/ppt/slides/slide3.xml" Id="Re68114bdfbb94abc" /><Relationship Type="http://schemas.openxmlformats.org/officeDocument/2006/relationships/slide" Target="/ppt/slides/slide4.xml" Id="R19390ba2f11e4cb7" /><Relationship Type="http://schemas.openxmlformats.org/officeDocument/2006/relationships/slide" Target="/ppt/slides/slide5.xml" Id="R9169c5b7e6ca4e8e" /><Relationship Type="http://schemas.openxmlformats.org/officeDocument/2006/relationships/slide" Target="/ppt/slides/slide6.xml" Id="R4318c7d1ec8a4649" /><Relationship Type="http://schemas.openxmlformats.org/officeDocument/2006/relationships/slide" Target="/ppt/slides/slide7.xml" Id="R10a9e0e46082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002364282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ee149b7844bb5" /><Relationship Type="http://schemas.openxmlformats.org/officeDocument/2006/relationships/theme" Target="/ppt/slideMasters/theme/theme1.xml" Id="R043361388e2c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ee149b784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d7ef079b4b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6a4166ceb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ac00ab76a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964a93296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5972c2c0f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36f8c5cd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384bdadd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21 063 316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O.Røllands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