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4cfeeba64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43dcbfcd543fa"/>
  </p:sldMasterIdLst>
  <p:sldIdLst>
    <p:sldId xmlns:r="http://schemas.openxmlformats.org/officeDocument/2006/relationships" id="256" r:id="R25b364d7d720421f"/>
    <p:sldId xmlns:r="http://schemas.openxmlformats.org/officeDocument/2006/relationships" id="257" r:id="R0dc55ed01f184591"/>
    <p:sldId xmlns:r="http://schemas.openxmlformats.org/officeDocument/2006/relationships" id="258" r:id="R9cf56e1ba9584a8b"/>
    <p:sldId xmlns:r="http://schemas.openxmlformats.org/officeDocument/2006/relationships" id="259" r:id="Rb58ea61b080c42d0"/>
    <p:sldId xmlns:r="http://schemas.openxmlformats.org/officeDocument/2006/relationships" id="260" r:id="Rd0b7acbae22e4211"/>
    <p:sldId xmlns:r="http://schemas.openxmlformats.org/officeDocument/2006/relationships" id="261" r:id="R2d40a85cba8e40c0"/>
    <p:sldId xmlns:r="http://schemas.openxmlformats.org/officeDocument/2006/relationships" id="262" r:id="Re41a3c36a57145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43dcbfcd543fa" /><Relationship Type="http://schemas.openxmlformats.org/officeDocument/2006/relationships/slide" Target="/ppt/slides/slide1.xml" Id="R25b364d7d720421f" /><Relationship Type="http://schemas.openxmlformats.org/officeDocument/2006/relationships/slide" Target="/ppt/slides/slide2.xml" Id="R0dc55ed01f184591" /><Relationship Type="http://schemas.openxmlformats.org/officeDocument/2006/relationships/slide" Target="/ppt/slides/slide3.xml" Id="R9cf56e1ba9584a8b" /><Relationship Type="http://schemas.openxmlformats.org/officeDocument/2006/relationships/slide" Target="/ppt/slides/slide4.xml" Id="Rb58ea61b080c42d0" /><Relationship Type="http://schemas.openxmlformats.org/officeDocument/2006/relationships/slide" Target="/ppt/slides/slide5.xml" Id="Rd0b7acbae22e4211" /><Relationship Type="http://schemas.openxmlformats.org/officeDocument/2006/relationships/slide" Target="/ppt/slides/slide6.xml" Id="R2d40a85cba8e40c0" /><Relationship Type="http://schemas.openxmlformats.org/officeDocument/2006/relationships/slide" Target="/ppt/slides/slide7.xml" Id="Re41a3c36a57145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e4323555a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83e8c4eac40a5" /><Relationship Type="http://schemas.openxmlformats.org/officeDocument/2006/relationships/theme" Target="/ppt/slideMasters/theme/theme1.xml" Id="R6cffe09f0e96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83e8c4eac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771d1b7f5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d3185682a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34daab53f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e1287163f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1465e19f5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385067ac43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925897638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13 095 242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7 745 466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79 212 692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