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babd84d21ee4f1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afd346e26e04ace"/>
  </p:sldMasterIdLst>
  <p:sldIdLst>
    <p:sldId xmlns:r="http://schemas.openxmlformats.org/officeDocument/2006/relationships" id="256" r:id="R8677eb5f563742df"/>
    <p:sldId xmlns:r="http://schemas.openxmlformats.org/officeDocument/2006/relationships" id="257" r:id="R57aa7302265246f3"/>
    <p:sldId xmlns:r="http://schemas.openxmlformats.org/officeDocument/2006/relationships" id="258" r:id="Rf0f783ca7e564429"/>
    <p:sldId xmlns:r="http://schemas.openxmlformats.org/officeDocument/2006/relationships" id="259" r:id="R457f4a102d5b4215"/>
    <p:sldId xmlns:r="http://schemas.openxmlformats.org/officeDocument/2006/relationships" id="260" r:id="R9a4c3141d5524e73"/>
    <p:sldId xmlns:r="http://schemas.openxmlformats.org/officeDocument/2006/relationships" id="261" r:id="R1f2770b25e8a4c94"/>
    <p:sldId xmlns:r="http://schemas.openxmlformats.org/officeDocument/2006/relationships" id="262" r:id="Rd21fc226e325452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fd346e26e04ace" /><Relationship Type="http://schemas.openxmlformats.org/officeDocument/2006/relationships/slide" Target="/ppt/slides/slide1.xml" Id="R8677eb5f563742df" /><Relationship Type="http://schemas.openxmlformats.org/officeDocument/2006/relationships/slide" Target="/ppt/slides/slide2.xml" Id="R57aa7302265246f3" /><Relationship Type="http://schemas.openxmlformats.org/officeDocument/2006/relationships/slide" Target="/ppt/slides/slide3.xml" Id="Rf0f783ca7e564429" /><Relationship Type="http://schemas.openxmlformats.org/officeDocument/2006/relationships/slide" Target="/ppt/slides/slide4.xml" Id="R457f4a102d5b4215" /><Relationship Type="http://schemas.openxmlformats.org/officeDocument/2006/relationships/slide" Target="/ppt/slides/slide5.xml" Id="R9a4c3141d5524e73" /><Relationship Type="http://schemas.openxmlformats.org/officeDocument/2006/relationships/slide" Target="/ppt/slides/slide6.xml" Id="R1f2770b25e8a4c94" /><Relationship Type="http://schemas.openxmlformats.org/officeDocument/2006/relationships/slide" Target="/ppt/slides/slide7.xml" Id="Rd21fc226e325452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c13633b410449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eb22b3b8a54e46" /><Relationship Type="http://schemas.openxmlformats.org/officeDocument/2006/relationships/theme" Target="/ppt/slideMasters/theme/theme1.xml" Id="Rf982c1cc48af4f8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6eb22b3b8a54e4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9d02887ac74a3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d519eed02b4ab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af0585e61f420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315897cf4f41e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78e858be6b4ea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405ff10c774ce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116d5cb37e4e3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RG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RG REGNSKAP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7 633 977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111 304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89 240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513 266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1 543 336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REVISORGRUPPEN DRAMMEN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Eikervei 65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3048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999 606 733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RG REGNSKAP AS</a:t>
            </a:r>
          </a:p>
        </p:txBody>
      </p:sp>
    </p:spTree>
  </p:cSld>
  <p:clrMapOvr>
    <a:masterClrMapping xmlns:a="http://schemas.openxmlformats.org/drawingml/2006/main"/>
  </p:clrMapOvr>
</p:sld>
</file>