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974c89b29f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658d3f10594594"/>
  </p:sldMasterIdLst>
  <p:sldIdLst>
    <p:sldId xmlns:r="http://schemas.openxmlformats.org/officeDocument/2006/relationships" id="256" r:id="R27444ab0ac7446c1"/>
    <p:sldId xmlns:r="http://schemas.openxmlformats.org/officeDocument/2006/relationships" id="257" r:id="R0f78280228da4475"/>
    <p:sldId xmlns:r="http://schemas.openxmlformats.org/officeDocument/2006/relationships" id="258" r:id="R970e71e3763c4719"/>
    <p:sldId xmlns:r="http://schemas.openxmlformats.org/officeDocument/2006/relationships" id="259" r:id="Rdbcdef1be69446f5"/>
    <p:sldId xmlns:r="http://schemas.openxmlformats.org/officeDocument/2006/relationships" id="260" r:id="Rabc943ea9704483f"/>
    <p:sldId xmlns:r="http://schemas.openxmlformats.org/officeDocument/2006/relationships" id="261" r:id="Rcc7cd6b3386c4fcf"/>
    <p:sldId xmlns:r="http://schemas.openxmlformats.org/officeDocument/2006/relationships" id="262" r:id="R2d482d4e113e48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658d3f10594594" /><Relationship Type="http://schemas.openxmlformats.org/officeDocument/2006/relationships/slide" Target="/ppt/slides/slide1.xml" Id="R27444ab0ac7446c1" /><Relationship Type="http://schemas.openxmlformats.org/officeDocument/2006/relationships/slide" Target="/ppt/slides/slide2.xml" Id="R0f78280228da4475" /><Relationship Type="http://schemas.openxmlformats.org/officeDocument/2006/relationships/slide" Target="/ppt/slides/slide3.xml" Id="R970e71e3763c4719" /><Relationship Type="http://schemas.openxmlformats.org/officeDocument/2006/relationships/slide" Target="/ppt/slides/slide4.xml" Id="Rdbcdef1be69446f5" /><Relationship Type="http://schemas.openxmlformats.org/officeDocument/2006/relationships/slide" Target="/ppt/slides/slide5.xml" Id="Rabc943ea9704483f" /><Relationship Type="http://schemas.openxmlformats.org/officeDocument/2006/relationships/slide" Target="/ppt/slides/slide6.xml" Id="Rcc7cd6b3386c4fcf" /><Relationship Type="http://schemas.openxmlformats.org/officeDocument/2006/relationships/slide" Target="/ppt/slides/slide7.xml" Id="R2d482d4e113e48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1f20548e4046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bb24bacf848bb" /><Relationship Type="http://schemas.openxmlformats.org/officeDocument/2006/relationships/theme" Target="/ppt/slideMasters/theme/theme1.xml" Id="R2b099a00091d48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dbb24bacf848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7694b3f7244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48040f9874e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08153d71f4b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e9c5860a84c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5b536faaa46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80779609146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9d618b6af49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−147 119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3 534 947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7 893 210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HÅKONSEN STIG BREDO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sbh.hir@gmail.com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999 627 986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HIR AS</a:t>
            </a:r>
          </a:p>
        </p:txBody>
      </p:sp>
    </p:spTree>
  </p:cSld>
  <p:clrMapOvr>
    <a:masterClrMapping xmlns:a="http://schemas.openxmlformats.org/drawingml/2006/main"/>
  </p:clrMapOvr>
</p:sld>
</file>