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502cadfc5f4a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a6c238c854d07"/>
  </p:sldMasterIdLst>
  <p:sldIdLst>
    <p:sldId xmlns:r="http://schemas.openxmlformats.org/officeDocument/2006/relationships" id="256" r:id="Ra13ddc460a464c11"/>
    <p:sldId xmlns:r="http://schemas.openxmlformats.org/officeDocument/2006/relationships" id="257" r:id="R267255c739c7457d"/>
    <p:sldId xmlns:r="http://schemas.openxmlformats.org/officeDocument/2006/relationships" id="258" r:id="R2f1e5e6903a54822"/>
    <p:sldId xmlns:r="http://schemas.openxmlformats.org/officeDocument/2006/relationships" id="259" r:id="Rf9bd95281a054e27"/>
    <p:sldId xmlns:r="http://schemas.openxmlformats.org/officeDocument/2006/relationships" id="260" r:id="Redaa7d91f8414b54"/>
    <p:sldId xmlns:r="http://schemas.openxmlformats.org/officeDocument/2006/relationships" id="261" r:id="Rd4e1eb574a34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a6c238c854d07" /><Relationship Type="http://schemas.openxmlformats.org/officeDocument/2006/relationships/slide" Target="/ppt/slides/slide1.xml" Id="Ra13ddc460a464c11" /><Relationship Type="http://schemas.openxmlformats.org/officeDocument/2006/relationships/slide" Target="/ppt/slides/slide2.xml" Id="R267255c739c7457d" /><Relationship Type="http://schemas.openxmlformats.org/officeDocument/2006/relationships/slide" Target="/ppt/slides/slide3.xml" Id="R2f1e5e6903a54822" /><Relationship Type="http://schemas.openxmlformats.org/officeDocument/2006/relationships/slide" Target="/ppt/slides/slide4.xml" Id="Rf9bd95281a054e27" /><Relationship Type="http://schemas.openxmlformats.org/officeDocument/2006/relationships/slide" Target="/ppt/slides/slide5.xml" Id="Redaa7d91f8414b54" /><Relationship Type="http://schemas.openxmlformats.org/officeDocument/2006/relationships/slide" Target="/ppt/slides/slide6.xml" Id="Rd4e1eb574a34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96fef108048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b914796dc4c4c" /><Relationship Type="http://schemas.openxmlformats.org/officeDocument/2006/relationships/theme" Target="/ppt/slideMasters/theme/theme1.xml" Id="R857b2cef88c4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3b914796dc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ee054ba57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1e4cb8f0b4b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07cb9d1ce4c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428d518ea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f4833fc10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663487cf54f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