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f91d1b23e04f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6cf708d89946fe"/>
  </p:sldMasterIdLst>
  <p:sldIdLst>
    <p:sldId xmlns:r="http://schemas.openxmlformats.org/officeDocument/2006/relationships" id="256" r:id="Rf26a7931b2f44bcd"/>
    <p:sldId xmlns:r="http://schemas.openxmlformats.org/officeDocument/2006/relationships" id="257" r:id="R36d4524354c84b5a"/>
    <p:sldId xmlns:r="http://schemas.openxmlformats.org/officeDocument/2006/relationships" id="258" r:id="R0c71ad5d6adf4e0b"/>
    <p:sldId xmlns:r="http://schemas.openxmlformats.org/officeDocument/2006/relationships" id="259" r:id="R3601f6eb62ed4dc0"/>
    <p:sldId xmlns:r="http://schemas.openxmlformats.org/officeDocument/2006/relationships" id="260" r:id="R46442d6aeec8496f"/>
    <p:sldId xmlns:r="http://schemas.openxmlformats.org/officeDocument/2006/relationships" id="261" r:id="R444a8246296040b6"/>
    <p:sldId xmlns:r="http://schemas.openxmlformats.org/officeDocument/2006/relationships" id="262" r:id="Rb5ea8b929bc643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6cf708d89946fe" /><Relationship Type="http://schemas.openxmlformats.org/officeDocument/2006/relationships/slide" Target="/ppt/slides/slide1.xml" Id="Rf26a7931b2f44bcd" /><Relationship Type="http://schemas.openxmlformats.org/officeDocument/2006/relationships/slide" Target="/ppt/slides/slide2.xml" Id="R36d4524354c84b5a" /><Relationship Type="http://schemas.openxmlformats.org/officeDocument/2006/relationships/slide" Target="/ppt/slides/slide3.xml" Id="R0c71ad5d6adf4e0b" /><Relationship Type="http://schemas.openxmlformats.org/officeDocument/2006/relationships/slide" Target="/ppt/slides/slide4.xml" Id="R3601f6eb62ed4dc0" /><Relationship Type="http://schemas.openxmlformats.org/officeDocument/2006/relationships/slide" Target="/ppt/slides/slide5.xml" Id="R46442d6aeec8496f" /><Relationship Type="http://schemas.openxmlformats.org/officeDocument/2006/relationships/slide" Target="/ppt/slides/slide6.xml" Id="R444a8246296040b6" /><Relationship Type="http://schemas.openxmlformats.org/officeDocument/2006/relationships/slide" Target="/ppt/slides/slide7.xml" Id="Rb5ea8b929bc643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77af08e64540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ec25b3f81c451a" /><Relationship Type="http://schemas.openxmlformats.org/officeDocument/2006/relationships/theme" Target="/ppt/slideMasters/theme/theme1.xml" Id="R897bcda581a04b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ec25b3f81c45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676751d52342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d4845baa043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74c2af1b1b41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89fdf0991344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37b61ee48d4e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701a17b4884e9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4ed2e6ff74ff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ØYVIND NILSEN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NILSEN AS ble etablert [år] og holder til i Kråkstad.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−39 462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124 171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3 239 664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7 739 564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INGRID SMITH NILSEN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NILSEN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Hesteskoen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1408 Kråkstad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999 668 607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